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60" r:id="rId4"/>
    <p:sldId id="261" r:id="rId5"/>
    <p:sldId id="262" r:id="rId6"/>
    <p:sldId id="259" r:id="rId7"/>
    <p:sldId id="263" r:id="rId8"/>
    <p:sldId id="264" r:id="rId9"/>
    <p:sldId id="265" r:id="rId10"/>
    <p:sldId id="266" r:id="rId11"/>
    <p:sldId id="268" r:id="rId12"/>
    <p:sldId id="271" r:id="rId13"/>
    <p:sldId id="272" r:id="rId14"/>
    <p:sldId id="273"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D3D7AB-5D72-40FE-B962-64B9102BF882}" type="datetimeFigureOut">
              <a:rPr lang="en-US" smtClean="0"/>
              <a:t>4/14/2025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8098F-6220-4B9C-AAFD-18F6D0514D72}" type="slidenum">
              <a:rPr lang="en-US" smtClean="0"/>
              <a:t>‹#›</a:t>
            </a:fld>
            <a:endParaRPr lang="en-US"/>
          </a:p>
        </p:txBody>
      </p:sp>
    </p:spTree>
    <p:extLst>
      <p:ext uri="{BB962C8B-B14F-4D97-AF65-F5344CB8AC3E}">
        <p14:creationId xmlns:p14="http://schemas.microsoft.com/office/powerpoint/2010/main" val="314439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5</a:t>
            </a:fld>
            <a:endParaRPr lang="en-US"/>
          </a:p>
        </p:txBody>
      </p:sp>
    </p:spTree>
    <p:extLst>
      <p:ext uri="{BB962C8B-B14F-4D97-AF65-F5344CB8AC3E}">
        <p14:creationId xmlns:p14="http://schemas.microsoft.com/office/powerpoint/2010/main" val="2171956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7</a:t>
            </a:fld>
            <a:endParaRPr lang="en-US"/>
          </a:p>
        </p:txBody>
      </p:sp>
    </p:spTree>
    <p:extLst>
      <p:ext uri="{BB962C8B-B14F-4D97-AF65-F5344CB8AC3E}">
        <p14:creationId xmlns:p14="http://schemas.microsoft.com/office/powerpoint/2010/main" val="179628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9</a:t>
            </a:fld>
            <a:endParaRPr lang="en-US"/>
          </a:p>
        </p:txBody>
      </p:sp>
    </p:spTree>
    <p:extLst>
      <p:ext uri="{BB962C8B-B14F-4D97-AF65-F5344CB8AC3E}">
        <p14:creationId xmlns:p14="http://schemas.microsoft.com/office/powerpoint/2010/main" val="2256257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3915810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3421905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1064645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2408242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4153274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1B31D7-8C78-480F-A617-E4421BD52F69}"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32E20-21C5-4730-9F3D-3C252AAC4B0C}" type="slidenum">
              <a:rPr lang="en-US" smtClean="0"/>
              <a:t>‹#›</a:t>
            </a:fld>
            <a:endParaRPr lang="en-US"/>
          </a:p>
        </p:txBody>
      </p:sp>
    </p:spTree>
    <p:extLst>
      <p:ext uri="{BB962C8B-B14F-4D97-AF65-F5344CB8AC3E}">
        <p14:creationId xmlns:p14="http://schemas.microsoft.com/office/powerpoint/2010/main" val="3932564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1B31D7-8C78-480F-A617-E4421BD52F69}"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32E20-21C5-4730-9F3D-3C252AAC4B0C}" type="slidenum">
              <a:rPr lang="en-US" smtClean="0"/>
              <a:t>‹#›</a:t>
            </a:fld>
            <a:endParaRPr lang="en-US"/>
          </a:p>
        </p:txBody>
      </p:sp>
    </p:spTree>
    <p:extLst>
      <p:ext uri="{BB962C8B-B14F-4D97-AF65-F5344CB8AC3E}">
        <p14:creationId xmlns:p14="http://schemas.microsoft.com/office/powerpoint/2010/main" val="2427898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1B31D7-8C78-480F-A617-E4421BD52F69}"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32E20-21C5-4730-9F3D-3C252AAC4B0C}" type="slidenum">
              <a:rPr lang="en-US" smtClean="0"/>
              <a:t>‹#›</a:t>
            </a:fld>
            <a:endParaRPr lang="en-US"/>
          </a:p>
        </p:txBody>
      </p:sp>
    </p:spTree>
    <p:extLst>
      <p:ext uri="{BB962C8B-B14F-4D97-AF65-F5344CB8AC3E}">
        <p14:creationId xmlns:p14="http://schemas.microsoft.com/office/powerpoint/2010/main" val="3127828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1B31D7-8C78-480F-A617-E4421BD52F69}"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32E20-21C5-4730-9F3D-3C252AAC4B0C}" type="slidenum">
              <a:rPr lang="en-US" smtClean="0"/>
              <a:t>‹#›</a:t>
            </a:fld>
            <a:endParaRPr lang="en-US"/>
          </a:p>
        </p:txBody>
      </p:sp>
    </p:spTree>
    <p:extLst>
      <p:ext uri="{BB962C8B-B14F-4D97-AF65-F5344CB8AC3E}">
        <p14:creationId xmlns:p14="http://schemas.microsoft.com/office/powerpoint/2010/main" val="3377721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E1B31D7-8C78-480F-A617-E4421BD52F69}"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32E20-21C5-4730-9F3D-3C252AAC4B0C}" type="slidenum">
              <a:rPr lang="en-US" smtClean="0"/>
              <a:t>‹#›</a:t>
            </a:fld>
            <a:endParaRPr lang="en-US"/>
          </a:p>
        </p:txBody>
      </p:sp>
    </p:spTree>
    <p:extLst>
      <p:ext uri="{BB962C8B-B14F-4D97-AF65-F5344CB8AC3E}">
        <p14:creationId xmlns:p14="http://schemas.microsoft.com/office/powerpoint/2010/main" val="4155185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1B31D7-8C78-480F-A617-E4421BD52F69}"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32E20-21C5-4730-9F3D-3C252AAC4B0C}" type="slidenum">
              <a:rPr lang="en-US" smtClean="0"/>
              <a:t>‹#›</a:t>
            </a:fld>
            <a:endParaRPr lang="en-US"/>
          </a:p>
        </p:txBody>
      </p:sp>
    </p:spTree>
    <p:extLst>
      <p:ext uri="{BB962C8B-B14F-4D97-AF65-F5344CB8AC3E}">
        <p14:creationId xmlns:p14="http://schemas.microsoft.com/office/powerpoint/2010/main" val="2240803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1B31D7-8C78-480F-A617-E4421BD52F69}" type="datetimeFigureOut">
              <a:rPr lang="en-US" smtClean="0"/>
              <a:t>4/14/2025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232E20-21C5-4730-9F3D-3C252AAC4B0C}" type="slidenum">
              <a:rPr lang="en-US" smtClean="0"/>
              <a:t>‹#›</a:t>
            </a:fld>
            <a:endParaRPr lang="en-US"/>
          </a:p>
        </p:txBody>
      </p:sp>
    </p:spTree>
    <p:extLst>
      <p:ext uri="{BB962C8B-B14F-4D97-AF65-F5344CB8AC3E}">
        <p14:creationId xmlns:p14="http://schemas.microsoft.com/office/powerpoint/2010/main" val="2025479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1B31D7-8C78-480F-A617-E4421BD52F69}" type="datetimeFigureOut">
              <a:rPr lang="en-US" smtClean="0"/>
              <a:t>4/14/2025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232E20-21C5-4730-9F3D-3C252AAC4B0C}" type="slidenum">
              <a:rPr lang="en-US" smtClean="0"/>
              <a:t>‹#›</a:t>
            </a:fld>
            <a:endParaRPr lang="en-US"/>
          </a:p>
        </p:txBody>
      </p:sp>
    </p:spTree>
    <p:extLst>
      <p:ext uri="{BB962C8B-B14F-4D97-AF65-F5344CB8AC3E}">
        <p14:creationId xmlns:p14="http://schemas.microsoft.com/office/powerpoint/2010/main" val="3105077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1B31D7-8C78-480F-A617-E4421BD52F69}" type="datetimeFigureOut">
              <a:rPr lang="en-US" smtClean="0"/>
              <a:t>4/14/2025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232E20-21C5-4730-9F3D-3C252AAC4B0C}" type="slidenum">
              <a:rPr lang="en-US" smtClean="0"/>
              <a:t>‹#›</a:t>
            </a:fld>
            <a:endParaRPr lang="en-US"/>
          </a:p>
        </p:txBody>
      </p:sp>
    </p:spTree>
    <p:extLst>
      <p:ext uri="{BB962C8B-B14F-4D97-AF65-F5344CB8AC3E}">
        <p14:creationId xmlns:p14="http://schemas.microsoft.com/office/powerpoint/2010/main" val="493893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E1B31D7-8C78-480F-A617-E4421BD52F69}"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32E20-21C5-4730-9F3D-3C252AAC4B0C}" type="slidenum">
              <a:rPr lang="en-US" smtClean="0"/>
              <a:t>‹#›</a:t>
            </a:fld>
            <a:endParaRPr lang="en-US"/>
          </a:p>
        </p:txBody>
      </p:sp>
    </p:spTree>
    <p:extLst>
      <p:ext uri="{BB962C8B-B14F-4D97-AF65-F5344CB8AC3E}">
        <p14:creationId xmlns:p14="http://schemas.microsoft.com/office/powerpoint/2010/main" val="2820255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E1B31D7-8C78-480F-A617-E4421BD52F69}"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32E20-21C5-4730-9F3D-3C252AAC4B0C}" type="slidenum">
              <a:rPr lang="en-US" smtClean="0"/>
              <a:t>‹#›</a:t>
            </a:fld>
            <a:endParaRPr lang="en-US"/>
          </a:p>
        </p:txBody>
      </p:sp>
    </p:spTree>
    <p:extLst>
      <p:ext uri="{BB962C8B-B14F-4D97-AF65-F5344CB8AC3E}">
        <p14:creationId xmlns:p14="http://schemas.microsoft.com/office/powerpoint/2010/main" val="970935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1B31D7-8C78-480F-A617-E4421BD52F69}" type="datetimeFigureOut">
              <a:rPr lang="en-US" smtClean="0"/>
              <a:t>4/14/2025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32E20-21C5-4730-9F3D-3C252AAC4B0C}" type="slidenum">
              <a:rPr lang="en-US" smtClean="0"/>
              <a:t>‹#›</a:t>
            </a:fld>
            <a:endParaRPr lang="en-US"/>
          </a:p>
        </p:txBody>
      </p:sp>
    </p:spTree>
    <p:extLst>
      <p:ext uri="{BB962C8B-B14F-4D97-AF65-F5344CB8AC3E}">
        <p14:creationId xmlns:p14="http://schemas.microsoft.com/office/powerpoint/2010/main" val="3944540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77217" y="3244334"/>
            <a:ext cx="237566" cy="369332"/>
          </a:xfrm>
          <a:prstGeom prst="rect">
            <a:avLst/>
          </a:prstGeom>
        </p:spPr>
        <p:txBody>
          <a:bodyPr wrap="none">
            <a:spAutoFit/>
          </a:bodyPr>
          <a:lstStyle/>
          <a:p>
            <a:r>
              <a:rPr lang="mk-MK" dirty="0" smtClean="0"/>
              <a:t> </a:t>
            </a:r>
            <a:endParaRPr lang="mk-MK" dirty="0"/>
          </a:p>
        </p:txBody>
      </p:sp>
      <p:sp>
        <p:nvSpPr>
          <p:cNvPr id="9" name="AutoShape 10" descr="data:image/png;base64,%20iVBORw0KGgoAAAANSUhEUgAAAYsAAACeCAYAAADDjCYXAAAAAXNSR0IArs4c6QAAAARnQU1BAACxjwv8YQUAAAAJcEhZcwAADsMAAA7DAcdvqGQAAIWbSURBVHhe7b0HnGVHVt9/Xn6dc/f0TE8eTdJopVXaXe2ysIEFs4FksE0wBhYHjHHg40AwO+CAMbbJYIwxyYAJJqddNmdptcrSjDQ5T+fc/fL7/77nvuq587ZHGm0Q/o/ur7verVvxVN2659SpdFO1ZrVpjbplUhmzpqxWtXQ6Z1aTAdmG1d2StkbTLJdq+J3VU2aplNXTuuCLMxYjuYal5eeQf+RO8ilLNbhRQpla5IZnM20p5e1Ip0SDko98LKNfj95oZSD/Wss324x8laxDNv3K1GWwQkMKS4wIXWpy4y/LLd4N+eufIuHuqTZV6prqhGjyqyn/VJZ0RBMVEcrXuiRIkCDBrQxxv6yl0mKbcFwxQBcUDhiifp0TR0xSfFqukZ0bvOC1DoKJ4TdJI4PgwQH2LeYvRossSMFgie5JBAsMmWsrMckEiQ4Zucs0lE6DyGROntg9bSF2aeiv1qwpCTF5T1bx07JICNZqcoc2CTHPgzQcuidyK52GhIALHxePxMdRYeWflaBoNCUEPaSwkUaCBAkS3PpIrdeazZz4YgYeDJuMutoSIWKL6nGjOQS26DwV/ipLWuFqDWkHLeFCLx2G3MBTEdA0kAENhavLPUNkuTekWaTF9AkGH4bvw4DTnq1+YOhi8jVFwCkSUECMXPl5uhnFkBBw5q+EmgqEsEhZRaHk1pBukMq74AIoQy43ZK9WGpYRyc0UAiFKPK20IroU0NOh0BhiEwBNhpQVFyGCO/4UMMoiQYIECW5ppLN04AV1vsX4YLoSEGKI3oOHEYp/YhU7lQ/DS4GBS1sQr6w3qu5u6tU3GhFTdR4tUxM/dtYrB3fSNSMh4P5E0QV4Jx2DO4KgJUzIB63CNQsFSKclBNAYoI/EyUtSRjE8OqxesfSvMErA0+dHTlwqKiMaggh14ejxPO0oW4QEpl5X2pIwpIcgqtajIbOM/BrYiQOtCRIkSPAyQarSqIkfqr8s/kdHvSwmCOMswENrVd1IZ0jrql57xJELus9JY6iL59YsS5fdYKZ4pvXL0BGMNecu+KBVpJuw3ogJw95TDXXv0WLkF/FeMXeETUox0lkXWPDjbCuVpuKnkE7oMC5thLrocrUhb1KQRJPs8pJIkgaiX4Kh2TTKipKNDMlhlFck+WStSUQoMHKA4jZTlBdqEUzRgBjkp0kfYhUvGp6DlBYtCRIkSHALI7VQOysWTJ857yP1YVS+I5WzXKogvpgXg5RPfd0ZcTMjxizmu9ZcVkjG+CU0rKorLDqju4J1ZQbElJVeQ0IBji0Gm5HmUUmt2FpjXmKkJVRaukDOuiV0uiVQ0j5cVJbW4MNK6YqVm0sKXVWYrIRQ1rKZXkvVO3xCPgPTrpesnipbWWHKEmjSbyTo8paXwMkSS+WAnzMpvqYyoG/klE9OGkqjmlX5RE0uY5VmScIPgVgTDcrLhWDOyvWKx0krBcrqoqFZEG1ZK6a7WgIsERoJEiS4tZH60fd8fXN9vWpZGKAYeJVhnWqnHd7+anvrfV8vBtohptjqkavHvVCbtU889Vf26NmPWCW9ojgpy2XFuJnELuVt5+AR+5o3frNET5/iol2kJAgQQmV7/OKH7S8e/g2rZtecudKxr6037LbR++xvvOobrD8/6vMbuVTaVqoz9p7Hfs+euPgRyxUVXypPs9Rjb7r/a+xVe95o6XrR46fSdXv0wofsg4/9iS2nFn2OJLXatEMTd9ibX/lV1p0blbqQk9+C/cH7f9Guzp+2iuTeN779221P3ytEXVE0NuyRsx+1jz/6Z7a6Pm8H991tb77nHdaRGbJf+4tfsyvlY1bNLUl7qVqxKcG2WLB/8Y3fLzoHJASlaVE1ibBIkCDBLYx0rWvFMn1i3n3rVutSr79/1dK9y7benFNfel2MniEXs2oVhu/T2FaWhlDKzyrOqllfycqFeSsX563ZuWq19Jr648x9SNuQkKCDjv6A0EhnmlZKK1zvqlW7FqzcMWeNLmkOXdIIpEXUWLYrpstqpKJ6+1396v3Lv1KctUzvuq7ztti4KrGzrIQZF6IIKevr67Hu4aKEkBi6wqQHlm12/bQtVWYtm5XAEiE+G9Mh7UFlbPYt2DNTn7aV+pLyiv62bdtquZ6q5YfKdnnhpDSgRVGzbncdOWTZovSSovLsFw0dC5bra4rWkvJmkC1CmPtIkCBBglsR6UZKTLaRt0ojZbV62lcQMWm9sHBVekZF/LikQE3L5+DNFWkYDfnXLCOHapN5C2kW6vo3pZGwIyMleVIRO0c8RGKiZRUQHrksQz/KpynhIY2FpbqVsljvelnpR0ydmfOcdVlWmkm90rBcuuj5ZAppWyhP2Wz5qjSIstJgQr1mO3r3W39uQrELiiqaciVbrs5as87kO2llrdd6lF7W50WKPRl77vyTtlZZkk/Gco2CTeS266p86jWbW7lqs9VLorhi926/y3b37rROaVuFVF7CJ+Mrt3y1WAtoFYlmkSBBglsZ6XpDzC9bEItW3z+XkgYhjSDVsHJ9xcrNRTFvxurVg2aCWaGyYopdHV1Wq0kwSG1gnrdcK/m2BuYnKjVmDVhRhS4RraBi2oIZhFQ9a0wLNGoIEeYcci4wllYXbW5xWi4wXJkmU8pF68gO6bfPqurEN7Ni+oWUHTvzuJ25eky9/mXlXfIYJiFx++77bUxMXfxdaNhyZdFWqotWaq4b+yMylrc7dt9rA8UtTuPi+pyEzhVpUCqjuH9FmsHXvOUbra9LQkdazQc+9mdWLS+qHGX7ige+0rYVb7P8Wo9l1jvM6tHwWku1SZAgQYJbHpkv/rY7jtbVA081a+r1R8tGc+pBN6p1G+wbsa3d+8UW8+LhkaaABrHcWLSnzn/aUgUmodEY0DAqlqnnrTu/xfbvPGLdNiBWylyH4iFRFHClMmNn554Rg16TPGBPh7zqEgzSbEZ7xm3H4B7lxaQ6k9/SPIoZWxbDXlibt5IEQz2tPFjdJOY/2Dtkvfl+CR5ETNGGurba9MJlW16fVbrSgKTBzC+s2fjwTusrDPhcyJbeCbs4dcUWSwuSXjU79txx27Vtj/UUun0iPC9tpixNZlqaxUppztaqKzY0NGLdmVG7a9drlLf0iXLWVpeqds/hB3RfVBmZQI9EVoIECRLcqsh86d+/62ilvC4GXYtWF4m309tn6KiyYnbHjlfLnhdDJHjTh5BqmZI9cvJBszxzDAgZxWMTg5h+d37Qdk0csq70sBipLzqVuwwJ5Co2X5uyybnLlpWWwHLYtBhwZb1igx0Dtmf0NsUpqueeEXNPicn32sLKrJ2fOSfBgUAqWVoEzkxO+S7xrSM7rDPTqxwy0n0admBsv80uKf3FK5JPDZubm7Ox0TEb6t4iASiNQOJgSPdnLj0rbWjVhdxabcm29G+xfLZD6XTYjqF9VsuWbXF53q7MXJLQWLBh+TczNds5OGG373yF7Tt8uxVTfRKFCAs2ACbCIkGCBLc2Mm/8lkNH1T2XteLaQ5OloGJ+6txbvZKxe/e8Xvc5MXUYImPzEha1dTt26RH14Eu6l8BoViybzigMk8kFGx/Zp17/FoVmb4N0BMVlYx2rptaqS3by3NOWzUtLUTwGclgtVa2VrL9z0Ma6d4qJw4BFS6puvT09LjAuT521DgmYguRYIV+wmekZ68x12Uj/mMKnXYgx6LVry36bX56xBYa1cjU7c+GkjQ5stb6uUaWZlXDpsIGhHrt0+azoX5E2csmuLE3amARBNtcrajptV/9uK3YUJdTO29XF8/bQsQ9JDq6JPvk3M5bPSFCkuqVTMJWfzFckSJDg1kfmK955/9EG8wxssMtkzY/r0H+lXhVT7Lbd22+3nvSAnNIbTLFuq3Z5+bzNr85KqLBhri6BwYR1Tukw29BnB4bvEvNmVB/twceqSNaW1xftzORzVk0vWTqPdpGymoRGubQmASOtZHifhAS5ET5jndlu6+rpsiX18FdX5+VX8fkQJklOnz8pyVG34d5B5R1NZeeV+67xnbawvGDLpUVL5et24twpCZUhCYxulcFsuDBiIyNDdlWaQ6W2ZosrC3Zp7qIND4xZR67ocyxbekZt7969tloqSTg27cqVaTt24phdnLwigdVro31bWjReq5cECRIkuFWR+Z4f+c6jly5eEVtmhpopafXo0ymrqmefYg/BWs52j+0TU8zrHuYoLSRds1qubM+eO8b+NI8nKePzE5wXla7k7cjE3ZaTpsE2PXF4mbR68hIauYwt1xft0oJ69koHRSadY3VU3Uq1qhU6pC10bREVsGKJGmkm3YUB6+wesNnlaVtYnWZUjOOfLFus25lzz9lqdcVG+kasV5pBtBWvaPvH75CAWbPpxUmFXbGnTn3SOnpyNiztJSchOFLYZiODw7Y8xxJZCYz1SXvixCPW7FizLmkuHbkO60mN2pGxV9uWsUPWVRj2EbW5hTk7duxJu+/OeyUEC6IQ7SkRFgkSJLi1kfnJH/uxo08+94T32CtWkrBgEls8PZ+2Wrluc1cX7JUH71ZvuyBhoH50M2PZdFb3GXvqzBNWzaxaKivNIp1xxl6rlcU+89ZV7LHxnjEf1mInN5PWqCwd2U4x15qdvXJcwqMqRs5S3KplcllbXlq2UrVsQyNj1pXtiTQShJhY8lBxxAb6+22ttGrra2WfsK41S9JO6jY5c8XmFmesq6vDOoudileUiMra/tED1tPfbQti8MV8zo4/9YwEi4SBNAySHewcsDt33mWLStM1nHrDzkkLOXbqKesd6nYZx3Lgno5+2zK01Q7vPKS6uNcmtm2XQBsTVRKgSigRFgkSJLjVkfn+o993tFQp2cW556wubYFvNsCj/RykWs2KuZz19PbYWNc2aQqdisKZTjKZlHX25u3U5SctVaiL4Tf8fCXmNtZWV6xWKtne8f1KKIrjcwp8ZyLdsI6uvJ8/de7yaXmhXUQHEGbzeZubmxbjn7Uh9fq7cz1ixeyEQOsx6y8M2e1b77am1IqlhSWrNNjRsW7ZzpSvXnr69BPW09ltnV090h66FCVnY53b7Z6dD1hewme9XJZ2MmmfevajNlW+YL2dPRI4Kdu79R67fcdrbG5+WaKhYpliVZrIp+yR5z5uV0vnrdjbtDrHinAeilSpbT27/BrNySDQPhNs0kuESIIECW4VZH7o6A8f3T46bk+dfURscl2MG92ibtVqzTrUS2eT2rlTF+3uva8Vgy9YvZb2yeyc7Nls0549/6SVyivSRLKSLRXfMc2hr0tri1auV23P6CHJlaJrJRkxVvgnm+S6O3qs2qza1MKUu3FsOUNRnGi4vLpo0wuTyr/gDD0lP/ZJsDGPlU+7hvbarh17bH2lIu2HOZGc1aoSbkrnuQvHbam6ZB0dHRIYOeM4c06a2tI3bkf23GFbto2rDHWbujptz548YRevXvJlttBwcPde271vm5Xq67YuDSRbzNns4pw9dfwxO3HxuF2cPmfzy3O+n6Svs9+FhWfKb5tgSARFggQJbiVkjh79waP1Zk2984yd9xVC6umL2RdyXba2xvchmlYsFm1xdd32bTnoDFjRPHJWWsfI2JCdOXPKUurls7mtzjwDnqmmNIyy9fcN2ACriBppy2Q4Q1bahcJ0Zvusr2fQlteWbXlxUfFh6WL8Sp5ltYsrM3Z1/pxVs+uWz+QlnPKWVd7ZFGnkrCs9YHeM32PjQ7stU+20bE2CTMIm35W2C1Mn7PGzn7SlxqIkk9KUwPOjCzMdNpgbl3Zynx3Zf491drB7fc2On3zYnjz7oE2WLllT4fcOHLCDe++0Yle/ZRoFF2IVW7NyatbOXHrGnjj2qL36zte4kGIoyoubCIcECRLcwpBm8a6j7HUY6Rmzqfkpm1+ZFi+vi0FmLSMtgaWvVWkMTOxObJvwFUuEr4u5Z9JZK1iHLSyxA3tSXF4MU5pBuV72XdDl0rpdnbxifX291i9NIoPKoZ44exPQXrokkHaP77FctmgrC6vSTKK8mMtI56pWs7KdOnvKTpx71uo5CSOZSm3Vqql1790jeAaKA7ZnbK8d2HXQuvv6bH215NpIZ6HDZqdm7YknpBWcP2bL5XmTMuT7K9bqKy6Ytgxtsdu27bdXHrjTBkcH7OrlObt8dsY+/cyTdmV6yrZtlWDZts927dtpeWkflVLVuiX4ujK9dudt96q4nYmwSJAgwcsCqWa95lsrqj69PW+//r4ft9naRbHpiqWLrHCSnqCedTFTsGJpyL7+td9to107nOUzJ8Dh5vPVy/aXj/yWnZp93A/zIx77KtJNCZtyxor1Hrt//wN217bXWnfHVsXKSwsQ8xeDZYcHuxWurl6wjz3zV3Zx6YSVMjO2WptRGilfvpvhzKdayurlsvUWe2zntsO2c/SgtIRRy6eLSictjSdrxUKnNBC+pJG22fKUPfnMw3Zx8oKVs2Vbr5VstbJopcq69fUO2rbx3Xbb1rusOzsgLSdn/cVe68j0i5q0HZs6Zg8/+SEJmKuKt2C9Pf32xru/wno6hi2f77Qzx07aPQdfJaHJvotEWCRIkODWR6peqzaZE0ilMhIYK/q7bL/1gV+yqcoF9eZLPgSTyUkPWC9Zpt6lnvw++5uv+RYbFtNPNTqMXcz09OclYN776O/bubmnrJZb84nrWoPltxIFVfW/q3mbGNhn99/2xbalZ8I6Ct1WTHUrjbw1OWNKPX1Oub1UPmmPP/egXZw9JeElJl8tS4uRtiFmn5dmwMR4rWwSHGlLK//uQr8YeJf19/TZiDSF0YEx68v1WVehaJ1FpsfNlm3VLsxdtgsXz9vU3JQERsnW1iUclQ6CaGJ41HaObbXt0nI6i93W09nvAmyhPmlPH3vcnjt/ShrXkg0OjdlrXvmAHRg4YHnRnrYeL59XZJuwSCa4EyRIcCsh1WzWmo0GZzw1rVovWzaTsvPrz9offfJXba56xXJ53Jk3kEDJZm1dDHZrz377qtu/2ca6dikJ2CrHbVQU/qJ96Ik/kYbxhJVSc1YXp06lC5YRh2/WqtZYr/vZSnvHD9uhifttQvH7OoesM98vYZGVuGA+gx0WKTH4ZTsxecIuXDllS6Up9fKnbLU6Z5X6mtX4iJGEBsNk9QYrsKR5SDDV6hWrVDmCJG/bRreL+W+1se5RG0iP2Gj3hPVIE2Fw6/LyBTt98aRdXbxqy7U5W1i8bKXSog9/jY1sszsP3G+7igdtonefaCna1fp5+/Cj77Wz88dtenra3njn2+xLbn+rKO6ybLMYVWQiGBIkSHALI/M9P/BdRxEQMOhUMzoJlrmE7Tu22YVzF6wijaKZYsc0Pf+KGPq6euVrdmVq2saHtlpvvtuZPJ9k7cr22Q71ziVVbG2lZLWK4tTr1mhWxYgliDokCjJVW1hbtNMXTtnTZ5+wNZu3er7kBwYilKIFRmgERRvp3mL7ttwmwXLQdu7aZUWln610Wk9hyLqL6v2nO6SZSFBV0WKiOQ423rFre1XM/+rURXv25DP23NkTtlZbtUa27gclDvQM2L6R/XZw4ojt2rHL1kVrV2enNdJVxVuyk2eetXNXz1p/37AVOorWkemxg1uPcLSUn1v13PHTdv8rXm1ZX+V1bVNeIjASJEhwqyLz5d/0wNGRoWExZwmKlHrqEgzsSu5Oi6HuPGBnz571/QxrHOKXa7KAVWKl6RvZzoqhbh0cs3yez5jyxbmM5VI9tnPwsO0aP2CrC2L+0lasWRFDZyNd3ZrSTqSMWCNftXJ+2S4sn7Qnzn/Knr74iJ2fO2krDQmPZtlKlRUx+EUJATF5iYGOdK/t6Ttid25/wA83PLj9lbZ9iO9YDFm2kbdCtmCFQod1yFTLKxJeq5bJpS3XkTErVu3igoTTuUft9PQxyxXE4FXGXKHTBmzcbh+/xw5sP2KrixUJrJqV0gzHLdrTZx6zTDFlA52jSr/Pdir/baO77eqlSz4p7ju4GWaTkEgERYIECW5lZA6+aeBo70CXjXdvF8MTF/eeskSHrvl0p92274AtzC3aSmndSuU1//hPIx0tm11dX7ET545buiNtncWi5didbZzumrOebL9rBFvHR62+xvJVMdZGQdpGir1+5p8/LUhjyVZFRc0aMqvri3bh8hl79txTdnLyGbu8cMIuL56xyeWLtlSdtaXKki2r519mGEraUG+x23YMbrfDYvQHdt5u+3cetj6ER7XgvX6+7rdeqahINd84aIWGBF/Zjp182q7OX5aQy0oISNDlOkRxh+0fP2g9/X02t7ioeGuWLjbsuXOcULsenRslgdGdG7Ad2yasq9Alocqu9mgHdyIsEiRIcCsj89bvvv3o6bOnbPvYfj//CO2CQakaq5lk77Aeu23idmtUm1ZRr3upsuyHDLIOSnLDSo1lOzdz1ub4hGleQqKjT9oH2+5YJtuw/uygHdxyp+3aesQK9V4/UryQ6bZ6PeWH3aZkmjU+TpRyDcWPLs+WrZpZtOXGpF1ZPm3nZ07ayYtPSzN42I5f/rRdWHjOFupTttCYtqXVJeWSse78kA1KS9jWvddu33q/DQ/tlGuHpSUMFlYWpJtU/eh1NKdsV8rW64v2zMlP20Jpyk+x7epi3iRjI8VttmvigJVWKnZ5/rzleht2Ufmv1BZssGuL7yLvynWrfIWWYI12cCfCIkGCBLcyMl/+Dw4dXVldtyszM7ZlZMI6831ighz5wUomdjKI6Ysh7hzZa+NbJ2x2dl5aR87Ka+z2FqfvqFslVbKllUU7df6kZXTfbFSssyBNoyV4OIe2MzNgO4f32YFtd9j2bbdJnHRZrtphA4UR6+8a8Yni8mrNyussplWuWY4GqUqDqEuIpC2TT0mQNC0nDWGtsmAXJ8/Yc+efkwB52ubX5yyTTlu5UrJiMe87xnvyA7ZneK+f42SVrEzGKmXmT2qWL6YkNNZ9WG1hZc6evXTM8p156+7otVxGgiPVb/vGD9j80rTNLE5aocdscvqKLS7N29bhcf/oEvtQOFhRUsIrMhEWCRIkuJWR+ZJv2nu0kar7ERmX5i7ZxOB26xZ3lG4hxsqnU/kQkZghQ0uZfjs4cVg9615bXF2weqZqK5VFy+Y4XJBvWaxLA3jULsyc8AMCOWywkC9aNtUh5prxb3xbumgd6T7bPXjAjkzcZ4cm7rbtW26zXj6h2uy1Lmki3R0DPgciEqR1NKPPbXCah+jwI0GsYplCw5oyjHrNl67a8QuP26krx6wuAcNu786ChFGK9Uo9dnDkLts2ts+WZpdtvbRqjfq6cXhhOp+xRrZm9XzZnjrzmJWbFevtGnBBw16QQ1tvt+WlRZtavKKaqkgYLdjM0lXbNbpPWpW0FtcqEs0iQYIEtz4yb/mOI0dLNfWy1XNfWp733vRIf7+YLd9+ECNUD5pPjiIxONspbwUb791mO3butXoZ7p22RqnpX7vj2xb5zrqVGmt26uIpuzh/VgxYaaclOKQd5DJs4ROksXCkOZ8pzabUo1dPfmvvDl9xdHjnK2zXjn022iehlRm2ggRLutlp9SrzAtG3vZvSOhppCQ1pPxlOum2UJTxSVktV7MylU3Zl7oLvx+jplsBA6IjqrqwE3fZDlsvmbXVtzdZlGANrSDvKKnA2X7ArVydttbRswxIYvcVOchJNh2x+bd7mVDeNfM0mZyZFfsp2jd0meqJlwyARFgkSJLiVkXnjt91xlN3WJqabVS97aW3Kri5csv7uERvsGJN2oUD6Y2kt35cQ/5QGkbOO1IDtHj5oowMTlqnlPUS5WnLD97WtWLfl+pydvPKUnV84bau1FfXMF5VKSYIoOuuJr2ekxWP99FYxdNdgpI10Wq+NFrcr/Tts37a7baBvq7SRHktlC75JjwMK2fCXgzZpHuzaRjqwC518Vxqz9uzlpyS0KtbV1WOd0oQipp61nf17rb93yOqKt7IyJ6oldOrMmKgEkolzy5M2s3jRBnt6bVjlZ2nsji177crsjM2szlimmLPLF6/avYfvl6DjuI9oNVSCBAkS3MrIfN0/+tKjTOZW6bOzx0E97ZXVJbs6dcV6u3ttUEJDPFm8WMyWoSD4onr4PiUtoTGQH7K9o/ts65YJK680rLdjyJaXVq0kocEcQ6bDbLm0YJeunJe28YzNrF+0anrVVstzVkuv+xHo6Cukh1jioEAYMIy9ztyJFW2oY1R53GY7tu31Xd/Mb9QrorfGp2Br6ukrXCZrNcatGP6SlgHjP33upC2Vlrwc3cVepcry3rQNdAzb7vHdtl4q+SY7qTxWl1Zi6YplsnWbWZqzmZV5G+4etZ6OXsunOmz3xC67Mj9piwvLVsx02SsP3GcF38WNsBC5jkRoJEiQ4NZE5kd+9AeOLi6u2cL6msRFg/10Yqjqo9dX7dSl56zY2Wn9PQNimHnnhXx7gkP4UrqPvmWXFn9mqeygHRh/hW0Z3WOZSsEnnKsV9kuU/DsXOTHwVLGm3vllO3HlSTs585TNrU9ZqV5SmKrxcW3mPRimYvinqczQMvg+Bn8Ikk7rs939+23f1kPSKvLSYtZtubzkAoA5Fb7Spyg+ylWXPSNhNbt01aYXrtpAV58NdA4rFJ/2oyjSMkYPSmBIOKxdlrBYVv6KLwKqKupyuSSBOWUTw9usr9CnWEUbGR618xeuWGm5bq8+8jrLSYhEX8rzJIVEWCRIkODWROan/tOPHd2yZZstzi/Z+tqKmGZZPW3GgzgXlu9XP2f1bM06u7qsO9fNGJSvNgosPK1ePWP4fMSiIdZZSHfZ7rH9NjGx0zqbPZapF6wpWVAR821YRQJDCkqOlKv+nezTZ0/YpbnztlKds/XaovwqlmNNLhDXZ3iLiWTyYSAs+j53xnYN7LbhkXFrSLtZWlqyUnlVmgwfcWUCXOSkmkqH5bhZW1iYtrmlGevq7LW+zgFpLyJCahTl2L1lr4TOis3MXrVa63h2y+UlgMzKq8u2uDxr24bG/ch2NuYVCz12+dJVu+f2+5QOwiL+pbxEWCRIkODWROZdR3/waGem2w5PHLK1hSW7NHPWP4THER/1TMOynU07cf64rXM+VLpgY93bFY3+v3rhfpXQSKfUq+d72STJibNmXakB2zt4xPaNH7J8s8OK2ZytlqRFsFPOP3QkfSAthp5PWbmxaOeuHrdTU9I2aldttbos/4b1FrvEkDOuKTgkwFznQDiJSXflRm3rEENTeT9avSothTB8SMkaDdGbsVqlIu0o48JiZmXOBvqGbKBjRFpB0fg0a1Ph9w/vtaX1VbsiDYQy80U/jkDJSahNT18WzRXbsXWPcu6wrX27bK205sNYWT41qzpIhEWCBAludWTe9a4fPMrBe/lm0fZvO2AL6k2zZ4IPljbFLJk0LnRkbHZ20i5NnreuYtHShaZ1Z7uccQMOAGn4cJH62VzVPc81c8bp5oVsh20f2mXbxnbJr1tMulMaTDXaDZ43q6cr1shULcdx6NJgZsWwT55/xoeGOIW2IU2H72rDmH1uQnnwx5EjCC1699sH9lhHodfW1lestLYsYSXtSFpC9G1v9fz5zobCl+sVm1mYs5H+MetVeNdbJBk51HyH6Fupr9nUHMtkGWqrKp2qC87pmavW0dVpE3375Z6znVt3KF+GzFgNpb9EWCRIkOAWR+aH3vVDR9lgxhEdzVTWDmw95Mtal8szNr88Y4XODh//z6Y5KmPZnrn0uK3z2VIJga5Oev5MdrPbuzW/UBc7F1P3VU4+fyCmrnQL6QHbPnjAJkb3WFZ51WrrtlpZsXKz5PMkSBa++80Ec7ZQs+XKtJ28/IxNrVz1neOFbKd1isEz7MP+D+MDSc7uOVo9Zdt699mItIbllRlbWJm1ptJpSjuo1KpWZeVUrqByNGx+ft4q0nB2ju/0FVaZJkKIeYecbR/eZpdnL9hyiRNzJcRUnjRrcPNlO3vxrNLfZYPdYxKsBZWBuY9IOCTCIkGCBLc6Mv9WwoKPDDEJzXwEHfbdw7stLw1iaWnF1tVbp4edzUt7SKu3Li1gRr3/ydmLYsQr1tVVtJ5cj7PtFN/IVhp8XU+3isfnTKOhKtz5wh5zGjuH9tjY8Lg1Kikrl2pWKVe8909/nrDsHs8yBJZL2fzKgp29esamVqclAGrW191l+TTHmaNXkK6ufFNCDLuv0G/DEhiL5WWbXZ6TxqLyZFkWy5+CSIh1Fjtsavaq5bJZG+/bLmFXlJziEEUOQSxYf0+vnZk6ZesN9mGoOkQLmxY5L+vylUu2b9c+68kMKa08WToSYZEgQYJbHZnvP/quo/4ZVd8uXRfTZM9Dxka7t9tQ74gtLU/ZwtKsZYs5q4ppcgJsrjNlK2szdmnqtDSQebNaQ0x6izNc0oK5NqQpOENHxVDqzEGwQsr3M6gnP5Dng0P7/LiPUqlqC+tLEhJRD7/JeedK04e5JDCaxaYfJnhp7rR/d6K3q9968kMt3qwwnGwoQcXqqe7CkA1JYMyvLds850YpTCbDLvCK5TMIBtElreHi5EXbv/2Adef7RCN7PkRbM2P9HYOWzqbt5KUTls6x4U+CTHSlMzlbW5u3arlst215hQRjFEeREmGRIEGCWx6ZL//G1xwdHRqEhYvZ56xRZzYgK8auXnZHr42OjNvM3KxNSZvIdUtPEH+sS9Pgy3bFzoL30s9PnfUTXTPqxffk+01JeK+fpbARmMyOVjiJtzIHLSf15NNFG+vZZsOD41avpWx9rWyl9TXL5SUwFFxOyoud2vrPcfbTil2aPmMLaws20NdvXflolzlp+3CXBzTrzUlg9G+xSdG8vDov5k8aEj4NGDtZSzjqWpFWs31kp4RIdNQ4hCN3xvsmbH59xqbnL1tKAqMhjYSymZVtZnLWxgZ32FDXiISIAqucibBIkCDBrY7MgTd2Hx0c7LGxrm3iomLS6kUzpCSpISacte7MoH+udHLpos0tTlm+I+8fNEo1sj4HoA63NI6Snbj0jC2uLVox12OD3cNSCHzDhiCxIkZOrx/NpdmoOoOHq7PUFoHQJy1hz9gBK2SLNjs/aauVNf/KXl1ShaDMgaCm5HKiLN+wKTHx2dVpGxwYtt78IJn46i20mKa4PedQ9eZHrKeYl3A5a6Xakg9hca4UGg8TKplM1i5dumyjo1tsuHNEgouj1aO4+G8fm7AL06dtSYIpnctYtV6RAG1aMd9lizNrdvvuV7hwZWjtGhJhkSBBglsTmbd+551HL129aLvG9/l3HfxwPPE8lpVmGJ6RUOgpDtjA0IAtLs7b7NKUZbPqafu8gRgvMoCeerpmSysLdmXukvFFvd6ebitkOnzXA5PSCIuGn0mO4EDvkFGPPBIcbKnL2UjfuA3JzC3N2dzatAQD0oa1VnXlh2jRXbNm2WLaZhdnbWFp0UYlyDpzffJhJ7UEHZoLwkXxRtT7LxSydn7ytJWbqz68xIR1nSEyhsUkBOYW5mzvtgPWlekWoYqPLJEGUlDZe7p7fbiqXFtQohJy0mAYfqquNuyuA/dYvnXcxzUkwiJBggS3JjJveueho6urq7a8WrKDWw87u4M9M44P80szMW0SGIV+Z8yXps7YWmVVjFlCQj1tFlIxJJUTI2ahbam2bBcmz9lyaVm98IL32pl9QLtgToOhG4kLcWRWNSEM2H+tK/5WsKGurdbf12czi5dsYXVW/BuNAUGBNsN8dd5XR2XzGVuYn7fltRXbNrhLAmNQIViFhVHyaDEicqx33GZLk76yqylB00zVnHYvqATX6vKqb9Yb7dni51X5sSYt7aO/QxpSIW8nLzxuxS4+2kR9FExKht138AFpTz2iOREWCRIkuPWRefM7bz/K4Xx8IKhY6LTRvgmJhg7/Uh7zCwDmyv6JTmkePV09duHSeT+mg7Of6kyM6xfGXGdSOiOGKo3gyuxZm1m6bDnx0v7efhc4aZ/DiLQKBIZYsmsCyAqGkNA0+KRqf0efDfcM29XZy7a8Pm/5Qk5pSxRI2PCNcB/WkobAPMLM7LRSztrowJjPPbiqI82AXGDebLob6Bm0i9KeVsvzui+7RsGEO9oOS2qvXp20/Xtus+60NJSGqMsgMBRfmspY76gtVWfs0tULIrJhWSa7a0W7/8DrJSy6EmGRIEGClwUyb/zWQ0drjaqZGPz5yYt2cPdd1pUeEPuVFiAmzigR50Ex30CPfbhz3OcWLi0x3LRumUzN6nW+QpcT885btSZtQ27pIiucrtr5udPWEJMd6dviwzac4goj9tEupBB5OF9nxRTzAkxEm/V1jtlQ77DNLEzZ4uqiNAwxeAXzTj9DSQ0O9pBGI8Y/M3fVujuLNtw7ZpwEyw7vNJPPzrub/inUVD5tV6bPSBZUJEuIiZcEVqNh5VrZqtWK7Rm6TQKgwwniBFw2ApLI0ADC5rzVUqtKrW6ZSpfdd+CLVJ5EWCRIkODlgcxb3nnkKAf+cVorvfHV5bLtGd8rTaLoTNwZuRiqj9dLhHA8+fDAFmeLJ889a/mi9AoO8OPkWDHYjGRBSmmxFBd+XavX7PLkZb+ODAxbMdMZaQYICf2xkS+amHZR4AKEuYeG2PCwBEZ3z4A0jKu2XlmRJpO2ijQPxARHjERDTmLfjVWbX56yHaN7rD8/rISVsQOR0PBJ9JGeUTt1+TlbWp9z4ZXKSPsgL5Wt2Jm3y+ev2O1777UOCRaf/1BZkU5s1ShmitbV221PnX5UDvp3zeK1yZxFggQJXjbIfPk7bz9aKpWiw/vEsKenZ2xoZMg1CF+W6kxdfmKLbMkWm3b7WN+YrVdX7LwYcKGrqKgMLTE8xIonnz1AFIjZsrqqYVOzV6zcWPchqa5sh6eCsIiWnbrYYCxK90yGc8ifBEYzY4Odo5ZWB//q3GX/JoblYfSIEgX3oSIJuVzN1tYXjKOhRvu2Kf0eMXoEBkJOYdA0lF5PZ5ednTpr9VRJabAqi3wl7CTIcqJpbaVuO0f3Wz7d4cd5+KZC1QGCo6+z3+arMzY3N2e5es7uP/gq0djtn5hVQkoFhOvnAwjPgM9nugkSvIRgnNmbb9KGv7Bo8QvniZH1xYH47RGvd8u84e8dOsrKIPhdTczRsk2bmZ+1/TuPiEXmnGnybQkiNej9s6dBjJ3va48Nj9jV+Qu2uLokGsXAOcVcafDtbmf+GBHPPEZV7lMLl6xia7Z1ZJsVU13WrMOIxfaVOUtfySOsjoJOyOS+r3PQD/Njr0cqxzEfkUCCZt+4p7gMgV2ZmbKhsVEb754QE+90QYFA4PwnhNxI16hdmbto06uXrJZZd9ooG3mjOV25Mmm37d7ne0U4yhxRwiY+Po6hHG3L6LA998xxy0mIvfIgp852K0T4+BHEcMVKWdwCdZ+BKJSLVvdvxdoI25rNkWldNwKFmBFCvAQJXjr4G+fwAz29bfITGT+BGie/0H5ZDxnFYIMsrfbl225DzQVcq4l2nzhCqHiYuD3iFzLBMTwXEK/swFZAKwgGLkSH3p8McQP/YszfmWyUSOaN0iyqtapP+DLxW02VrVypRMdyDOwVKxfTZO9BUw9dcRpi3k09deY08pmc9fb22qmLfHObjXoVHxZy5qmevW/Ek71GppI5jXTJZhYvW00MeNvQHjlJw0AjgTYJFEhmcx20YkdusMyVeYTBrjHFvWKTs+eiFVKoFuQlgYBW05BGUk3VbLm0arsG91l3bohEBIkWCaUmGoLI6uvqshNXn7J1WxGtrM5SPASPtJp8IWPzC7N2cPyISscBg2hFaT9bCv8CIiSbs9Onztj9dz4QzY9IY4maP0IuBq9f//kMRCIieiBKuXW9Fvqaf3i68vG3TyYWMIRPkOClAs0vNMLo9OcWNqzXGmfExNQBpZMJ32i14VislyGiGozq6eZq4vlCRalQzxjd4eCjKtHtxjVkC2Lu4XnCczaeTBAW+Aa+I2Te/M7DR2s1Nqw1LZuDOdYlBDpsbnJJ2sVh2aNJXNyjZa+CGHjWuXXaOnLyz2Ts9OVj6t2LxYtONBDfhAcJCstZT85LlWej3rDZmXnryHfYtoEJpcewEw3JQ7s96qlDZxSfGZBOhc92pmx2cdLWKkvGCbWAngyyyIewRP/c1JwNFAZtS/9Wy7ZWRyEz5W0NCcX+zm67unrOFtdmJbRKLni8Ees/m5FWNTltO7bss74OdrXnFS/nj0EZGceVjA6O2XMnT9krDr1S8g3tg7mcVuEg202whN8IkSs1SIqxh9O6XrvD5rkKsiM1qVicQyAhZk2Q4CVCaHW0X7XR0NY3rtEF+MUFCp3GICw2vF+GCCXnen0tBJfIULfBzu/1gJe7H53lDT6R8fqlc+tXBbgW07l25OCsKni23AVuPS93b8HtuEWOmTd868GjMEJPBKjXz2gUh+uhP+wePqCwgYErnDgzTNPzkUDgWJC+nl6bYYf3wrRl2OGN6ulzBU1pBTBztBKGnNKWU3gExsLijPV299ho91YVjEJHBPjxHtwhmCDLtQf6J1Ub6Oi3hdV5m168ZPVsyVcywUSdHshTXmzuW1tetR2jO6ynMCInCUDR4poKBUtXrau7w46dedqqzRVJCCbi1ZiVGUea57J5W5hdsSM771Rcvi0uDQMClEE0VJZW/B4b7h+lNDJRuSICNoeT5jbixw1xPWX/DbjeprSv6ykQFmzWjBIk+MIiaqn8yebvA61QptUY420yaqEyar9xBhYP8/LDzdZArG5boM6ju+Cma+sZuJDQlY4xLhj35goI52H9pvUbhYZ/fSY3CfdcZfTvw1A1mDnJ03t2TxJN2fpK2e7d8yrdkRjDLU0xaHZTR1qD/4mRZqVZ9HX12KWpC1aydaulK/KX9iH3jA9URsZlTAPm3LSVMt/NWBHTHbOuYq/KQVpoNlFwj4GAcgcVSFZ2gmfzObu0cM7m1yZ9JzmuNEJviArLx5JW11f9+xMDveMSTj3krL+WkJMg68732JWFy7ZUnrJmthKt5lL8Wr1q+XzBZqdnbHhozIa7JyQOOAZEuTDc5VSlrb93UPlI62BymxojsvsBJ7h1jTSIa24ChLbS8as/wCjl6KEJHhy/VrjIM3LHuRU+wjVbggRfaITW7O++v3hqnzTlDZ8YQ9Mt4dwqw9uAnwd/OYNqCqBCNhA8whXP6wIIXqlCcOca8QhsdIojtIQGjuIj2K9pISFu64n4qEXkFoUDkRjhGnwkLO44WqmKufvQUsRWSYTJ7mY9ZQPdIzai3j8Twd6LVswoMnZvMpaWFtIrhs83JJ46+4TlOzPSECpiqCQFk2YYy0WNfqV3pKqWyWdtZWVNWkPado3uVWrsGFcOYvYsaXUm6v+4KRc5MTfR1zFgC6UZm1y6IGHBrupK1PFWAL5tQVg+XDS7OK90D1l/YVzxJAx9eS/pRHsouvu77fTFp22tuqS4DRcGiqwrGo00n6Vlu2PnfUqxGLkhT3UlF99gyLWJaIVWChpAdceFBBHDQ4JQmSAwQjy2pnvYlnvAdem24E6kCbzgkTVBgpcSaq4bcxZ+CW2da+QXvRvcBNfollb7skWoCOD11o72ALFAXt/ydy0hctqw6IINLhu4AvVPapEJEbBhlyse2J2BYo3CRLw6ig8iISMe2VDPHwbqDBFHEVJVD5v5gXVbto8/+WE1gbJH8u9eqPcfZdJCnf0ZDC912a6xg7Zz9IDV1qJwvroqI1knTuvkNZSD0uc7Ew2517Nle/bSk/b0xUciwQKZXrKIXIahol47DBbmnBObLtqeLYdsuGvCqutsyhPj9lGkKB8+rdosVG2hMm1TKxet0lxRbKXHZLZTgSZQsImufVZMjUjz6RStfJui4XMtZQnObE9Gmsc5O7PwrNVSa4qjcogOn38hBVWuSigbuFYZTrpTTo74h8fWChsFuAa3448Bcoj5h+DBJEjw1w1WOqZb5vq2CkvxNy1yjjVpDO+1XnnFi5xfroDfO88P9RMqaMNwaQVyEzltwBk7+oP+5M3ADcaD6ceFtExavIojjzLiXawexUSZBp7EhQjXBHx04flF5hqYH67yzGGhUY8cZojJ5DNimutSJuq2Zgs235xWcDJVmJoSJ47CM/fgGUKIKB5UL/7+va+35nrB5ybInb+GGDGM3D+wlKJBqQjKh13jHKXx9PlHbXL9osJFx4ZAJnRIfsGjZacI7NngSMGmbevZbeOdu0V/Xn5KHzIUhx+fV2eDoRSVR058wiZXzike2k1W4Sgja5wKoqDDXvOKL7GO7KDP0VTrDEVF3xGvNEpW6M3ahx99t8o/qzxLSrQqQhRQdEGT5ydaInANdnx4IMEwVBXsrYhR5Bbi4a/zSJDg/024oIi3eWwwmGhZ/UY7jjVn50uKQ6gEAaEOg+FCpQXThg1nmFwkmAM2bMT3NACd9GirQRQa9/B8CKeLZ9sKL7s/p2suG1fXLJx5S1rBu9EQouPEdWW5W6Zu9fyaXZg76YHJjKWmxIn2XMjZd+1FppjutomBA3Zg2xGrrFY8zZqMHxjoQy3Qo5698ss2mZ+AqdfsytIZO375cTFxhZFQiQSYEle0qDDRBa2EazHVY7fvuMe2DOxQHlHhoRk/zowiu7S6MVdmz9hi9YqqSpqRkmbIy4lW+jTqAyN3WW92VHXKxjriizqOFZFAqaVqNicB9tTFT1rFVhSltSzYpazgmakqKbvfYNoRqj3DKJjny62H5OqWSNhFDggzORIFI7/orx0bARIkeGlBmw/tT3YWfXhHUC7+Jvq7C3BnHWPUnpv0YOEBkWcCf6vbzTXABuCfccAv6/4Buqie07JEGoR4M4FbcaK6Vs3LMHQP//FPL7QQLQziobB/Trzv+qxbzzImijxcHncSiZx5zMRzOcGSUT3ctfqCnTz/jEKRBNBVjcSHh2gsxOWqSDWZgfyYvXLnqyxby1uO4R26+PTqVYqGeu8wZSbIncfSeNh93Vi0YxcfsdMzx5R65OdM09P25L1sKEw4MGewY3Cv9ReGrFYR20edQOC5vyiSHcoyxZqdnz5ma9VFT4eESINw5MM8zMTIXstnunWPBhD1i0iLZl7Pl+xjj78vEjipssQEAkMa1YYqAzzhlrkGv1MZ9B5ZoyIJr3IjWDnTyh+iys5z5Dvf7uc5YycaDxnponxEB/RGZQuIwrbnmSDBSwFf2cSCj9AMgRo6R+e4qOBlxeZ+CI2oAxqxnxDh5YzwRscNl1B3LXDbssIFotPwqM/I3VeZwmDgFVFvdIOdE64GH/MNyeqsRg/DEQ3tR4Z5aYSQM93g7FwS3iM4AXrQTb7d43dRQjxMbwjuCcNVP1o96ovT5+Wr7AnmlPLwsSusOyo8AkAMl/OStvbvsr3jt1l9XRKtJup90jpaB+z5MXxF45Kdr+oxx3B17YydmT2msGKmosp3djttItwlCxR4bDkziNRngx2jlmsWFYV5lJYfcxOiHeGWydft6ZOP2NzalNzZr4F/yyCNFerOPfdYwbqcTkpcrVTlj1BTaMmPSmrN3vfpP5egWCGS0nBlTLaIpmsJYgC1SGVjonpCo2HzoBdb95zUW5UpS/iQiouF8GwUgPXT/gDdhHwClACJIGkSJPjrgN4NNO+qWjKbZh3x5uqD6BgFVVt2XqF2G3WKEkSgotrfbYFqaznHqyviN3SU4Y3UpW7FUzwQnWUPHNU1I0VoA3Sq4c1RTnRAxdv0kOBQ/PtjUgeWg2JrfP1U9xFaDzOQFyWglILNf689UO+d46xGUW+WbLE25yHoHdNToEAQhsSqQpzioTGgYXTn+uz28XutuqLCIST4U7gNjQIpiLCAOIXnlNpGbt2uLJ21i0sn5Y6AiOiAaBgnaRA8Gp7ClrXbdhyy0f4JcVsEi+hVHKdN5XSBkWvacmnaLi+ctfUm3+OGgSt6i3aO9Bjt2OrnSbFENt3IWqGYkz+9fz52pPoomp2efMYeu/BxK0lg1PWK8AJ4XWwKL2B0dZ0QN+iNLq4iKiXWh+X00lVlx5fSOd0ICvUUfAVYFGXDXHuYG5YECV5C8BYyTMz8ZUNdrbplgzBgPpKl7Ly2rd5t5NF6H270uiQQvLJaJvqlutyofiONQvXu3Up4I1sT4E8wDIzcORk8jTCgo0vcSLBEswToFtG8BT78VvWTFi9KE0fp1WVIP+qkAvisLpgWaZk3fvvho/VGRXa5+sPF8CvGDuMSY+/I9Nq2wQM20DHiTMzhq6cIFzE1CuV2OUZLZZt2ZfGiWOGCeiFVnwxnnI0NbmkvoO5lRyVqcgqswi8vrll3dsB2Du9V0aLCkqCn73fRn9eRJGF3R0FazxmbXpo0jrDy8VN10aN4xKlaNpOT5lGw7UO7/ZOvEcVRA/dvZEggVLOrdnHynNRqCUZVXjiyJKVEy9I0MrmGzSxM21177lfaBR+m41OvvjOdAsuV3wDojQhovTX6Jw6n3ZYa8/b0hU/bxx99v80vT9qOsV3y58FEgjSSkdQNV0qCQ5QiuGYTrrtJkOALD5ocS9+fvPiQ/eUjv22Pn37QHj/+qD1x8iF7/MTH7NEzD9nDpz5lj5/8hD1x/BOWK2RtpH+LOmrRexw12aThOr/dgOrDO9ytegkV5bxFwkK8rmEVX6iz0Ji0py89pHr+iD1y9uP2yLlP2GPnP27nF4/b+bnnbHZ1yno7By2b7XAZ7RzIeRk8jbQQNxmX7R954vfso4/9kRX6ioozJH/20vEdI3gOPKlFh/M5OrAtaeVaIx7y5S8K2XRtgM1qiytzuuMMqahnjS8ZQ1AkQAJTI6Gs9Xdttdv3vtLWV9flItavXof36MU1WcbalLBh4hs3aFE2YqSLPhy10JhWQNQmeZBHi6LIJtPKJmdd1psbdg3B/QmOMMpyxAffqahYOp+yCzOnbLE6pQBlhYsqjQn6DIJEsQ8N32XZSpcUHvnKveZCBHpZGaZyFZu2UJqydz/8B6qtxUjYOSAuqotriFGKngcUHHWvrgderizZk3qRTl99zM5ceULpLUkFLKus/jAc1xoSDhIYsQyuzytBgpca3o20pdJVOzH9KSv0V+yu22+3O24/bLfffsAOHdojs8OOHN5ndxw5ZIODg2rj9Iyj0YEEgPd6E6PqYTiajiW8OKoxNIWaNLiGXVg4Ye996I/tA5/6Czsx9bQtpmZsSWY9v2Bn547bp5/7mD11+hFbqswrPUUjWaUVuKfvN4uysTX9PX32Ibu89IwL9mp9RfmhvRC2FQh4VNwlYt787QeO1uo8TDQJ1BaaghL2oSAxZGkJqUreRnp22M6hvd7rjoaWouGlSEtQcmKMHBlOXH5zYrZrtXl74uynnNlm+P61uGGapbfKB+nmjFB/TeVP3uywLpcr1lccs209++QDo4xS5B/m60JOPXSGc6jIUmPVriyct9X6YrRsVunQO681papRHjmur1Wso6PHtvRut6JPZpMvPXkmgPjedsGmFi/ZYn3aaplVj8NDa9Zr0ipEk4ROrlCw+dlp2zkxYQP5rdJuChFZUaYyAVQ3AhiBIkJEg5xcyaB3sNqYtUee/ZCl8mgsKdu5a48V04MKh7SPhvFSqJSeZixtv0RPkCSj+5ZfggQvCfSu+vBx064unrBT04/bHbvutVft+jIb7Ru38f6ttqVvu430bXOzrX+ndRcG9M5Gh3KGHqm335c5Ik5JB7vVyea2VS/Ujy+AEZeMOKU0irVpe/DpD9ozJx+zIwfvtgcOv8UObLvbDo3fZYe2HLHbRg/a4a132a6xAzbEJ6J9cRF1TdqttOgk+7Vh02sXbanKZyPW7OrkJbvr0J3i2b3KryA+1CIEyMoUAmM/UOo0Rr3ZiBljuMMgSNLZrM0vzcgX4mGCkfzxbRPKmLhZJUgeHk9EcTJtd7bfxtRo0o2cVaoICXr18vcGk42uMt7DpyFlmja/Pm1XFs9Lh1lTGFIjwZBfFB+tAONnV43cZn2dAz6khJRAANSYE1FYDjvEXujOSIo+aktlJC5xI1oAk0BNy9sdh15laU6nrUmwiTYECseJ+FcAc1kr16WVdJTs3R/7I1u3BR8683K2SAwI9eNGAo1vZSBPEKwr1QU7fuaYHdx/u+3aucNWq/P26LGHpNswNNca1qOAlJb6QB1spd9K8TpbggQvLXj/IgYH04nGNFgY0mGZRo9l6n16hfvUnvvFcmSX5p9uFPVeZcWvonfdo7+M0Xq7N4XzEnnCAjZYn/4a6nw+eeIRO3XmuN171yvtNYffaDv777JtHYdsvHDQxvP7bWfvK2zPyF0yh60r06P4Ec+ER9FNjfKFg5f1vMr2qUc+bHfe9ior5tVRzVXsyQuf9LlpjyPjBHjPnHT4y1rmTd/2iqMwWhg+TvjTGCDSv46HTiRm35XptyPbXykflphGvQSGTaKEoj/+4XGUlr9srmHl1KKdvXTGGkRRQ/GJW28xnpGIV6MT40WrkE1CJusT5Fv7x62TOQZ2jAOIphbJoJUGBeC725cWTtrk8gWri3hkqBLx9HJIVtHPbH9FZRwb2m2Dndss78KANMTamUsRN+8udNknjr/XqukVqkUPTiGUR7TaI2V5CcxGo2y1Ws3W1mq2c2y3awI+zsdL4MVvaRQUVHf+ZrjRQ5JQnS9ftSefesxe/8o3WkexaI8++5C0rZzt33m31yvCF80tGr5qPRGVgZryITsy4XmIJpfzWOUHKIsvuWX5ouyYugQ9bgypAe7j8PoUiEM4EC1eiEzwj9+H9IEvIW4h7hfSi6cBuAfx+PHwwR0622kO4UKY9rQ3A+EDCLsZPe33wYT7ONrDgpBusAfgxn28jPFru387gn8cm8UNCGHj8drTxi+YeHgQ0ouH3xz41+38wnE7ceUp9WQP256hu5RQ9L5EhtGJ6Egc0ou0ZbVJdZp+53d+19773vfahDR0Pm/Qjjht4Jd/+Zc9XH9//4b7//7f/9v+5E/+xN7//vfb+973Pjdnz561vr4+H/YC8bK0pwnOnz9vf/AHf2B/9Ed/ZO95z3vsE5/4hO3atcvTALznoQ3G4/Pxs5/+6Z/2MpB/MI8//rjt2bPHuru7PVzIn3Q++MEP2s///M97Hu/7q/faB97/QXv/B95vH/jAh0T7BxQubbt379JVz4K8FB83pSBb0xYqV+ypkw/a4sKsverwa22i/6DcJYT1R4fbebrzA/FK8U/s0YkcUXynXDwF7gh/Kdm8PfTUx+3IbXf7yMrVhVO2vLpgd+54jX8qGl5Lq4h+o7jUhAxDHTIKELFrQKBoCIQPF3HQXqVWkiuz5XroHrWVEOMrzhwj0HzxoaI6Ml021r3NcvWiZTNF5SaFikKgysIQGOpqRXU2D9NVo1pYmpImc0n5VERRraWSxV6MQEMDGgs20D1sHYXOqNJUyU6ZglP3NFvWHNUyJXv4mU/agjSXRkppMn4nH4QXgoNzpY7sf6V1ZgesUYsaPQ+OgwlJkGGvmoROM1+zM5PPqcKXRFuLpqgdCaRJ7hQKIccD8otKUXVNJZvO21B2tw3ld1g+V7Cl0qKdvnpCMaI5jY341Ktoq0uYMWmfQTKTlOovnVbaNF5eQF1DQ+Yab+DYOT4+ADtuIQ5hqlVWUERxQ5xguA9+AMYd7CCeVrgPCH68NLwwIB4WhPBcMSEc9pB3oDkIPhCng/QxAfiFPEN+IWw873hacRAmnn88fjwf7LiHawhDvOAGSGuza7t/HKSB/2a0Bb92+uLPEQQaSAMT6CK/eJ4hPtiMlutBuGAUNqO0WvODwRmyeO+4Rftn3o9PGPsrIfzxH/+R/fqv/7pNT0/7PTQFE8oGQtn/8A//0AVBcAe4/czP/Ix9+MMftk996lP2xBNP2H/8j//R3vjGN9r3fM/3WLlc3ig7CO0KfOQjH7E3velNbn7iJ37CGfgjjzxif/EXf2Fve9vb7P7773dhlPXO4bV2FICwgPEThnjk/+CDD7pQe81rXmPf8i3f4oKIuqQ80AB9CJg///M/s8cefdg++eDHFO8hmYftIx/9uMJf8LQbDVY4qa54tM6/IoFRVo+/nqlY/0C/deb54FqrOhWGRxaRF7l6h9Lt8B7+ZHdewvsIl8vYc+ees/Et26yQ6rU7tt8vPtRp84vzymdVYcgRbquye0dZ8fQLa3NFwlcy4SGG2JALPXEoZmcggLmXK6tieDAzyGz1GKISeZiAQKo8FSpnndJIOjp6WxoKjYeLYooo4qp4LiDYrMbYGhPhS2sLtrDMsJcXVSb6c7QunoHn3bSRwTFpIZLoTV70VkhvLFSmCiu3XCHjR5svNa5GTBnmi2BRGkzaU/MP7HqTFSpDSrFgFV+BUON9cGnc4LwsxUFsrZeYtL/GhB2Q4ojqB0JdIElrYgSOAw+fOfGk3XHkDg/aXRy0O2+/39bXS3bq0nHFYjliVNroEpXdT8pVfdVqyl/34EMf/JB9yzd9sx06dMgNjfR7v/d77emnn/bnAmjo2H/nd37HXve619mdd97pYQ8fPmz/4l/8C7t0ScJY/rlcbuNFpa7+1//6X/ZlX/Zl9thjj7k/fjR47DBurjAm0iXfQMNXfMVX+EtE2PCiEBY7Lx4M4m/+zb9pR44c8fDQ8+M//uMbLzL5BMFG3PX1dacTWubn5z2d4B/SD3mRDz27//pf/+vGPXlyPXHihL/ABw8e9LL/vb/39+zTn/60+wXz3/7bf/O8VlZW/B5aQjogMB3uf+iHfsh7tfgH/MN/+A/dHUYS0qRs9913n+eJIf97773XXv3qV9vtt9++UW/4/ezP/qznAcN7y1ve4nQEGmCqX/RFX2S/8iu/skFbqFsM4J66Id6XfumXulvwI41QFgzP6A1veMNG/q9//evt937v96xS4d2+nrHeCM5I9BZFbx/MRfUjGrjjDSHnVit0N8KzKResra15HvFnCV3hGsA9WFxc9PBxv+XlZW8f/+7f/TtnwjB92uM/+Af/wP77f//v9s/+2T/z+iQP6ou2AHhGX//1X+9pUZ+0deJjfuEXfsF+7ud+zoXI3//7f9/+1t/6W04DaYTnD6hr8t+5c6fnS1wEF8Ljn/yTf2K/9mu/Zt/1Xd9lp06d8nyID61cv+kbvsF+/Cd/Ws/75+ynf+qn7ad++ifsf/yPn7OveOuXO50MHfHNHeqS0jqL0p8LiFTWppYmpWXMqjarVvcFMXpnqHeFY9UqXyul3+59d7nzRIgfAU6LR8FOn5q0Q3vus2K23xcIjQ3sEn3d9qmnHrH1xporBwwuRnEEklDa0ROJnFrg0YKogjyAAlbqayKRMS0oI3bUOG4IxSF2p5jiyMAWq0naM5HtKk2Gw/+ihu90eOVEjF5eyqtks6UZ5bamFOTuoVqIIuhH6SPYdB3u2eLLe9X192Glaw2PHpioVLbkkeuo2qnLT/m3w0kToeXqsdKhkfdmx2xi4JAYdAdyRBGVR6OisGKWCgttrA5r1Kl2GmCLro1qaFVnlHXrYUd0rkvYnnzuWds9usuDZzMddnDkTqtXmja9fN6mmxflTkTSEMGKA311mIZ6b7lszv78Pe+2w2I6MLa77rnbmSNMiRcAlRomQIOn7OFlg9k888wz3uuCKf2rf/Wv7Mknn7TXvva19gM/8AM2Ozu7wVgBjPnjH/+4Mz5AOtfq0+w7vuM7nPH98R//sduh4b/8l/9iY2NjThe9Pl4uni3gJYRJ4veKV7zCGeKP/diPeVyYFGnBzEMexOXKS3n16lUfIvj2b/92dyNNbzOyBxPuEXowluBOOX74h3/Y3vrWt9rAwIC/0JS3o6PD64heISCf06dPu1AJdRauAP9AG+bkyZNOF/bgR88x5A24IuTe9a532Y/8yI94mf/n//yf7nfs2DH75//8n3sd/Of//J/t3//7f+/PhnQuXrxon/zkJ71nHPJEAHz0ox+1f/kv/6U9+uijG/nC3LGHeiY8dcezAyFcCHP06FE7cOCA/dRP/ZS9+c1vdgH5n/7Tf7Kv+Zqvsd/4jd9wIfahD33Imdrzwd8Z/sSRavXoo2mU2ts5HT6qDqall85PcpY/DZ45OQDrgFbigfjzDojbi8Wit884w87n825uu+02N3v37rV77rnHhUQQrGgQIQ7p/+Iv/qIzdzosaAG0/7vvvnsjDToxdKrodPGsED7f9m3f5nFDHQJog56enh7bt2+fx6Veadvf+Z3f6e/Yn//5n7vwCKC8GTGPLVu32V7i7D8gs9/2K+7BA/ttdGRYeYhOhUtT/36jvJQlVdGdGrCJkT2W7+i0iysXbdXmLZsqKwyG08FZoRrVLSWmQ4uGEf0JSgNOCa+cL80rUNYGCmOWSfHtoaYdOXC35VKd9uSJJ6zakHaRlnCWNsKoCqVuMAfMeXs+PA6cuSsb3UdD5sqBXrfcYKb1dFlEruh+I0KLFML5rVuBh1BCrJjq6RixHVt2W1Pda2bZXc7IcCV1D8qYppdWeauRNXI1m1y+LCZ6RUE9tSj5VvoOwisCE23dKSTkiGWbeRUsaiChwXEESTaLO0chrqpCHrTVyrwEnzQH6EEUKAz7J1JWtNff8aWWqeXV0GC40QQ5E+uYpoRElCwv1DWGcj0ieqOiRS9eNbVq5fqKDfUPWjHVIZrV21Fe3fkR2zK01ebXr9ozFx9TioqkDCLaRZPoo6HxXP7Pb/2mvfNbv80b9C//yi87s6U3/+Vf/uXes0VY/NIv/ZK/NMDrUygUCj4OiztM6Zu+6ZvUm/kfHg9G//u///v+IoTwvAiMEQemEffjReMlgnHBiEmLdGDIP/qjP+pjt7x0gPgwRIYF0EAQLv/0n/5TV/Ux9N7o2cHE6I1RFkBeIT9eyG9Qb4yy0YuM6iICdRReYBC9kNcYHQKRXjQvPEICBklvkfy+//u/319yQF7Eg/lQ9pAujCaUPdADEEqEA8Gd+NQxjA0QD42BuvnKr/xK+6qv+ip/boyJI7h4DqEevvqrv9p7+KRFup2dndeVk7SpZwQIzxk/DHRAYwhLntBOOeJA2Pyjf/SPXDigVf3u7/6u93z/xt/4G04bgphnx7PasWPHdWXdDD7nqJaalsoNA6SpwhOcL6j3y5vk7wZaO24teuMIZQj2UOdRu48Q6AjDa/E0atI0uKdOQIhL3cHo8aOTQVzsCHLaAPXL82e+hPAh3wDuafsIUOqFuvqrv/orTyPkH+ii/gMC3bxrPOfx8XHXXkHII5+XBt8Kx3PD6oMtut+gAIHqc7TKQ35k5fvSLG9Hdt9ju7cftqeeedbe/+k/saXKabmXXMNLeS8Wxs5QtvictA613ihNARrQ/hrqfD/+7IO2dZsERU7Pr5X7np4DlhdfqufXbap2VqlAsz89N9GPP9XrQXRn6IJ34EFGkdN1m1+Rmk3MeKA45ESCNJ0oUNY6Ur022jlhHdkOpnC9sdFbJkR4AIAGSHxUoHShYbOr0za1MCkfhXQ6opSvAUcKxIBQ0bYO7bSi1DWaqB9gpjxQlP2oDVV4Ro07la/ZSn3ezs6ftHKDk2SjCmEOIKUHwj6L/uKQ7dmy33qyA4qbNTkp24hhcLQVxfIOk/5AnKJw55QRxsccm1arLNuxE4/Zq+9/QCKKPCmLeifSuo4cvMOW1+fs6vQFuSJMySCU2bO2D3/og/aPv+uf2P3SJuiN0ovpak2kAXrLMJy3v/3tG8IiNGCuvFzhnhdm9+7d3uOlYdO7Z0w4DsK3M42//bf/tv3f//t/vVcOA2YyD8YUnuHo6KgLBXpbMDiYFBrH137t19oP/uAPuh8MNYQnLj2yv/N3/o5rI4wZM0wQ/HnBYL4IKF5cemyo9vhTFgz5hPDQG158tAqGitB2GBoYHh7eCI8b5UcQAdxDD5S0SIdrSDd6sVsPQ4jnE0DYuBv3IT8Q/LhiQt1yjacX0gnxAc8CWn/7t3/bHnroIe/5grigCDTHQXwM2sL/+T//x9sNGg3CPEzi4k/a+9XLZfiFoZUXQtTuI2ZSkdZNe2UyGw2dIdfo3Y/gvEJvIZvKAugYEj8AGgL9oV4C7XHgF9yoI5g1cagH/DDYEQTU+8LCwkad0NanpqZcKA4NDblbeA7teaGx0e6oK9pwqO8A0iR8XFCB0IaoT7Rl8mP4ifA8Q3+urfK5liUr6TAnyRA8HcgadoX1+lGQaGQCNt+0jtygveHIW+3eg6+2K1cu22/96a/aQ2c/IdFQ8k2SFVtXOGkYSgd+x3NwXkhsOroptRf5nb98yiak4RTVgYaarHPloh267Q7LFGr26ec+7tsO9IQjWmWiA1hlJ0kVw/kTgMldBznAfFlyNTMP8xY8DD9RIuD6RwtCQuqpFoZspH+rNapRARi/dDZNpbUeVPTAYO4qWLZp640VWy8vu1sE0oOWyIX4LZGj35xNjO613o4+TwcVmKKiGaTEHDnvyR9CTj2vzpQ9c+ZRpb2gMLBu0mBcEuHM9zJy9tpDb7DGolRfSYqUGh75sBQYGY9oQniyQfEabdeAC3ljUCMBu7bPXzhh27p2Kn2ObudRcnput23t22ldYvYLa1M2Wb3Qoom6wZjNzMz4MMHOHRP2C//jFzdWe0TljPLnGhotL0p4EQJwC/f40Xjp4dK7vnz5sucREOKGtGnsDI8wEQjjpTcc772G9OLhAeF4YRAAIyMj7hanN9jJix444/hoAqurqxvupAtjQ5OZnJz04aqAUJ7wknIfevz0KAnPi9vV1eVu5Ed6oZ4CqBsYD36hF0uahMcvlCeeT7wc4RpPl3vC4YY9pAHiaeIXhpMADIgy4B4MwC2MpTOcxnwTbiGPAO5JP9jpUaOBUv9oFfS8AelS1pBvQJzOGyESAKoDCQmO03n6/Kftl9/9k/brf/Fz9r/f/dP2y3/54/bL7/kJ+/X3/Lz98h/9rB0786SYnliWerseXx0omFnICxpC3Yby4hYve6jHQG+cftIJ7thJi2dJZybk8Zd/+Zfe66fDg1+Ihz0eHwSNbdu2bT58SttfWlpq+UZ5Q0+8nkHIi/kMhjRpd+SJP2le95yi3qb70Yn1/WfY4Vdh8YryiU6jYMC7KP5ctP7CsD1w2xvsq7/4W2xky2320PEH7Rf+7MfsE2f/UkJjyUdOoI+3IKO4HPPB82qovpmFmGssWO9Qv3UXe3SHZhSl3hBPun3P3eJ1DTtz4VlbYFMfixJcTEXPLRp92QDWa7csB0WAUAgXFuodLC3DYKOHSJsJDzRijRFcG1Fc0qJhoOx0dfbbuHr+9TIMlwcVKp0YUeMhqYi50rAkKZvrIpNJNzn68/Cf64WZZ0915G2wc9y6870qFYVSxauRseyVYSk+xMQSVcZYG9maXZw+bctNVmOo4egXOvw73LpjRdZYfocd2nqXZeoFPUBOzHV5LZWQc6OoQoQRFXmt3BEtof5ataTbqqT01cULNjzS564ZFxZMH0FlToJ0wPbvOGgLc/P2xKlPt8pMQ4kKeuHcefvABz5od9xxxMa2bJE7+UalprFRjxgaa3geoeEGxBsqfqGh8yLCQOIqdYgbT4PhLYQK4/Dx5Y611osX0gPcw/AZX2cIaetWvrJ4DdBIGEygi5eK4QMY/J/+6Z+6WygLQKgxDvyxj33Me4khPmHiL22IQ+8RAfTUU095HIA/YePhAEwHOigvfgA7JoQLcQFhQ7hwBYHJA66YkCb1BAiDPZQbP+o+pEM9wKi4j9MTJkiZY0B4Ijigm7QIF5gtCGnjxiIF6vT7vu/7NobIAm2kt1m8UIYbwr2jDaQIgImxbfaWV7/BvuSBB+xLXv2Avek1r7MvedVrZR6wt3zxG9WLHdebIjpbZeE9Iy/2HwHKGJ4LhvxD+UG8vgPizzFcAXaG+Kgv2h71Dei0oHlTB+E5EjaeTqh38iNvngVDdaVSyYVzAGFDGgHEwwDCX7lyxTVs0iG9kGaYt4nqUHWhKOxj8z1i8B7cInXC50WBa2J1WHpetd5hHZlBG+nZZV9y79vsK173dhsY6rUHn/iY/eZf/Iqdnj4mLWNF0cVDmKhtwN90VXrw4Ueeesx27NpmHQV19lraDNwkb53Wk+2zLCMhjbKdmTpppeaa/Jhsb7VV6OchUgRfcqXAnnILPAPvUWej7zswDKXqDWWV/7WwnwnS8pStM9NrW7t2W2NdLwBjYSSsxuZLZQnTgHG2Xg79c4ZSVfkt15ZUbE57JRnCRqD+lIrCQw15SCCl+n3cLY9cpXw8fIXypXuuwaiBZwoqokSLOpsfeeQvbaU0TyoSCDQ6hBfzE3ml0W1f/Iovs0wlb/VSJGx4dj6spLTZQc56EKXu9MQBPUEGw++rtZKdu3jGXnXva0QZx4uw851wNLi0dWZ7bf/4K6y8UrUzV49Lf+OwQlHVelkmp67a6TPnbHS01TuXoSFRF613xBsiiDfa8AIB3OKMgXvUdJb8MRTFcFBA/CUNYE05jIneVkgfEDbkiQlxmDSnx8wQUnixwosdD4c95HfHHXd4b4yliAA/AN2EYdXOP/7H/9iHU9797ne7H+7xcgY7ecI0GJNnTuA3f/M3r8ubeFwJH/IPVxDy3ixtEPzjIL3gTlohPxDqIISJx4/b4yC/eHmwI6j/7M/+zJ599lmfTA0CKp5+AMKE54twgXESjmcY8g/1EBDsN6JnA+4tFqP42XrOBgqDtq1vh0307ZW5zXb0HbBdfftte99u29a/Q50hNurR7qP0eXPa8wjPAgS/cN/uDigHzDwMp+HHIgDmpdAEWFJLJyW0eTQsNPJQ/6Ge4nkFe3h2CHG0XbS99mFawm9G14ULF1wL3qJOHVpgAGFIN+zBoA5DtLyeXT4b9fLx8HThWfCklsYBd2RTI8WpOR/M20B+xLZ277G33v319vbXf51l80V7z0f/0B488x5bbaAZKANpCg1OshCvoubPnjthQx3qHKbqlk2ja9TEkyJNBK732rtfK1o6fHVmtQnfVT25TIhMOhQaxq3/CGgEMHAR6v5yR2CsllYla6Q2Ky71HTUwTBtIcsNQtKL1dYz5NvR6Vb0MqV40tutB5hEBVCQd/bmVGRk0gIjGlrdfsUbMWnTqQpVuGZywQqZLFcF4Juq+3GWcQsqnMjHWWkuv2fQSu8SXVB1stCupnFW9dDwW9XzqeevPb7E7dt5lhRr7N6hOpeIqY8SgeGT8ObwOZfRAIwHqI4Xy5WFV7dL5y+pxVO3UhbN25uwpO3v+rJ27dM7O6v78pStWXhAjKA5YM1e1KyWOg2dtfDQkUmOYQmlt37nL78k7Q0MQqCfua3p5AI2VJaT0bkIjxh+awxg9YHUUk9K8QAxToF34cxZgMtjDPeCFYZw/vuEIRM8/ygOEe/IH9PDxCy9peHkJF9wA9Acaz507526AMIERQiMrqpiEZQVROwgLAwlgboJJ23/7b/+tx3tAPV+0jJAe+YX8uRL/RuXhPh42XjcBz+cW4sbT2QwhfKgbTKABYEeosgKOpchoW4QhfPAP6fMcWbWFAGZOqz3fEJY8Wc6KFoIm9vyAvsjQJvmAGUMkejqWqqtt1NDsWSbPDmK1tyaH2eVlv6a58k6QZ6TJR4jXc7i2l4n74I8bQ6donPTgWUDAqrtv/MZv9EUWdIBAeNZ0XKI8o3ziHafgjqHO4vWJMMJOPQaEsAxNsVSdNsW8EIsm2KPBfBmrse666y4PT/qkyerC7/3e77OvfMdX2dvf9g57+9vfYe/4ynfYl37Zm+3Xf+PXnZPAEz1vhUdQcB/Fdyf1r+mIwnWo94L4aq/41Dbb3n/Q3v7ar7XxrVvsE4+8z05ceVrMvgz3ce0FoTC9ctGKeU7iWLSzl+E7F+yseNC5S+clRM7p/qL1F8YtVc3ZqYvPWCm1KE6/7rSLCM81He2lwECuKhNBQQBckCqScHWpNBiWtKbEYulVI/kcrcumoIB+ydpQ17jtmWDWXS80q4rEtKMeUxS0xWOVXcSCGbqbnrtik7OogKo0p7EFDyw6VQ1R6IiMPTv22UjfVmtUxIzqUcVT2V7hCpBqSIAw5JWuSHNZsgePv8+WKldEB5WRUaOKGCXgjJQ3HXyb9TXHxC2j8eFypaSwyrm1pAwBFQXmAWNEDcb/Gi7hz105Y4f232Vj3dttYstWm9g2YTvHd4iZbbGR0VHbMbbbDm+/21537xv0IGftyWOPqLaodxo08wEIDQncXDRPcF2dyRIaL2D1xr/5N//Gh4wCCB/GrhnHhekzN8BkH6uQeOGoJ28UAr1V7CFNEF6uEAa/UE8gbgeEJ03mNrjG0wKBbq74R2WKnhMvLAjxQ9rkDe1MmtOL/NZv/VZ3j/sHIYUb94zV08NjvoUVLvQ8WXXFUlkQ8iYsdgyAfgRYoCkO7tvLA0LdfCEAXaFM5E2ZEMQ8UxDogea4QEZ7jNPFs8U/pEO62GGGCFSW+N48VGdKoy6tuyGNGbsSjTbx6h0LxvutsapB04/XX6hz6MBOGbjyXEB4FsQJZaEcdHRYBo4mwUQ0w5MICybpwzMLadMJocODO+kRn3YWyk/6AHcQ6EMgQAcadQBxSAMBEVa1scqOpdhB60ULDvSHPOlovfM7vt1+5md/xn7u53/WflbXn/2Zn7Zf+sX/Ze+Q8ABRWySP1vtGmeH2IgfGz1ysr8xsSpDUxWManDWRlwLRqc7miH3R3W+23q4RO37saVtdYzGSBCAdT1u1Y2cettfd/ybbO3avjY8csvGxfbbVzR6ZXeJDt9lE12E7uONeyxYy9qnTH4J4q4kW/2SEeL5IUR+4VbkwYR7HhhxgpQMPUQ+YVUqNVNWWbV4xyvKMHqwzyXaQSPRcvfCk2lMYVs9/u1XKSlM9fBg9abBj0Dl5DNyyzHZhbdY/XNQM4/hyJ2SUZgs4yCBOhjNbrZtD+TiLxtUnhSKOEoxWbShdejRZPcB8xZ46+ymbq19SoxaDkieqJ2WSLFAlqb+UHbI33vN2S5U53yYnrSUvhqSy60Eh28nan6RLIu4UKXLURY28WrLHn37E7jpwv+XSXVYQw8/lsp4Pyw6LhaLUvqJ150ZsVMJkaW7FZhenVcMzSo96TUu9zPq45sxMtO+BZxGVPcqIZxcaN3MF7KsIKzUA/qxUQijQG6PXharMOnOYKc83MI4QPn4FhIHxBEaO32bhAujJkiaTfeEFBPEXKPTigglu8QnpwNgA9OHGi8gkL6uDPvCBD2yUHb9gD3Fwo64RMgxhMcQFM0Fg8LITPjAN6Iwzi+jFvZ4+gB26vpAI5QDkG8oDoBUhyn4MOgXveEfEaAD0h7Bceb6hLZAOcSkXdtp5yAc7PWLM84O0r9ECqBVaJDXCh8xgu6wgpDXhF72G1+KQP3Ue6hAayD/QRhm4ch8QFlSEOFwxDK+xHJvePcvBw3OK1x+gPYZ9MMHQLghHOuQZ8uOKgabjx4/7PAedrADiAuaNGOZjbo5nwd4NJtBZNku6ob2EdoXZsmXctm+fkNkuDZnrTteUIw2GvHnWIY9gIlAkNuHh4rWge+zIlWyKYT4J0NyojQ9N2OT0ZVsrh0n5nLjnqp2/eto6c73WkR30Y5Ry2YJlxc8K2bzlC+JL2U7Li3d+0e1vUaI1O3HuGZ83Tkn4621XOtSrsqYXDENljD0IigDv0UOY/MrVdXvm/KNyWVd4KpmHApvmN2ocEZOLKj6UFfecNAq+blctqw+f4pOrytmZT0QIILhv0GsZhNO61CEOFcQT+qKQuvIw+FcF4wYlTNTkGn3W4ZXBWUuRJqF/0a/CKo5/r5a8MzWr5pft6YsP+4m1SO5arawKpEaoGHo6HXZg5F47NHGX5avRcBQrpnJ+tDniLmJ+ESAmogm5Qb2ls1Urdhb1gPoVsiCBqzL4pJMaq3pklJdhK7VL6+kasEP77rBSueSfsY1eu6Z1dfdYsaPbpqZnyWSjEVIhoeHGQUOlYQbwYqKG03P81//6X/tSWZapEjf+QoZ0A5O8lo/5pieERVipRLx43uHlDHE4x4d0GFsPLzh0BLTTCAhPHuxPAPEXDnBPnsSDQbIDnOWNgabAaAB5EpfwxINeGA7LRtG8uCJwcCdOKAsMAsTLE+oiXl7yeqlAvsGEe2iG4bAogDkMnilory/mopjsDcdlhDQIRxohfLzuXjxYksm8nt4ZJU/NYMgJvhKJEToXUVuDITJcGOqQZ4U9Xucg3BOWtoN7vN65xzDMSAcITZnhH54p4SlrSANmzGZKnm9wC+2RNEOeIQ6GeqNDglChsxUH4RkWZd9MMMxTEDbe9rgGQYh71UcJvDb0S+dHHRX5s3+LuvOzofxK24dJE1Z11BSvakgzUhxqN/jB9CgOcXkOdGDZp1ZJsf8CQ/3n7PSVczYuQVXMFVvPRUYJMJrtj0U8W5QquZzlFWZiyzYrra1IMWBBUzScxciL3kB6b9wCSJCNmXQSUEooMbhRqRUx0xOn+R43ZFNwwhLTSb+GQJHAc4CpktVw/4jt3XnQaiVVlyowGnsn/vUGgeU7pgspW6rN20IVRqkHoN8oWewK23ooVDIUqcrttl1HfKK7UoI+GGKroaJKNSuWYuWBujt1xWsUavbgUx+22eplib9lH/pC7eNRuO6TZjy2aG868jbrrPcrLocTRj2j60H+rToQgUpaEr9mjzz3aTt85JCcGFiSuqgMotUgopZGpW5BNJTGjspRu2v3/ba8sGyTM5eUGtpUyYbVO2Si7fLlaNwUzajZUCNTAwqNPCAw8bg7z40GS2NFYPzdv/t3facrQ1DhxQjhAGUjnfiLySQxvTPmExA8+JEPiOcV7GGsl93C5Avi6eFG/MAECEvPDFpQ6wNgFCE+CHQxLMBuXMaMWc4b/MJzCWUibqAp5E9PjmM4GIpiCAM6CE/8EA8QL8SN2wm3GYI/iNtB+/0LYbP4IV/oxY5hjwordr77u79746iRwPTpEaM9ot2FOR78qRPKSZqhbuP2F8I12rgSB7rocGKqas+0adWljB8h5P68r1F74TmwAAJmDKAFuuJlBMGOpgxthIkjxGF4h+FXBCPtm82YMG3ih/bAPh3a7a/+6q+6O/FCPYV8Q50E0DbYbc9wH8NYcT/yjtNDfGjkSvlCOwrhMLiFPOP8Y2OoCTth9RdoBNECnZpl01Fd4qr+rF89iHgfK5jqzbJ3qiviGWmVnw+3kRZd0pMnTtv+7YesIy+NX1FYiaZYLjBcNfFlzZ6YuFHedo7vsox45NPHH7eytAuXSowGRWdCRUYCyymImLXsgjPilp1x9NXKojNWmHW0wUaIVWSUacQ6MVGlwn5TNtyxxQ5tfYVvbiMKwgINBVFFDNzIlxgUKpdt2uT8ZZtemHS360C6wdElI4ItZfuH77C+ziFJcSQ6+ehF8N48hsliKkplb4pp5yTEOs0+8Kk/tVp1xsvqOatOYOSM16XRiLKj9lVv+iZLl4t4Kc3o5YiLWIeXNSKr0ijZ8eeO25ahcR9jFH8XaCwIDhqPjLSLKkegZ6nNjPUVh6yz0G2X587ZVO2yl+nAwYP2dV/3dfbe977P/vRP/8JTZ6Iral/XmBigoYbGGYCdxkcDheGzkxeGzG5gNtkFBGZBD7z9xaEnj3rNUA7LEEHcvx3kCYOiN4eazlBIeIGIB51ceXlwh3EwNMaLSa8fP9LAPd7jDQyfOKyBZ+iB3iRzMAxfUU5A/Hg+cUYY6if+8mKHgbVPZALSxE4clqGyIonJ878OUBYAPRh6t2hILNVkPgbGGcpKBwHtA4GCJhnqhnKE+g3lD8w4XtebIeTPL7lwjxNMiQUxMBSf8/Q/d/V7wvD+A46zYHMlzBiQb6A51DMIeVHn7QsrwnPF0K7RZBlWpMzMI9ARIC3C4Ua7RXgyrxHPIyCEw500mQPhPSFfTqXFvT1OoC9OE2kD3EgvINRvcGMo2muEUQ/VEZ9F2ODX7h7lB6+pigehWXCenUIRQHHUtrFLM6nXy3KQ5ixe8tD5j9il+bN6V/dYXryEXPhYGwt3stlOH9Hxp6LwEa+LnoduPNVaHf6Y9rnlVDVjTz37qMTP/Ea+eqoKrAfqBLaIBc5+Ibgpd0k1vXK6ymTqdmWJFStKgklYMtYd1RRVZ5RxHNRnnQkZEcvHh7ryvZZL6QGV6VmqspxY5esCi/To2QuSWrPzkza3GM1boM2gZkXPiYaoeNzIIBNhxEjUHeP7fY6ElRqZBj13aFU4mQbLyeTCI2bSPt2RsvMzJ+zxC5+0lQbHgKw5I/ZGhRYgoZJrdtq24l776i//Bqsup62DQwuVP5WI4AiVCf1UYqVSskq15DvKu1LdeuA1//gTdVlnDa7XtVMlgcgj5REVpCb228TIhK0uT9rJs0+KxprlswV721e9zV559932rqM/bKdOMjl7bUwXOkPDDdc4aMQwgdDYYarsm6DX+c3f/M2+egQEfxo26cTThClxvAcvEUs2mfgL4cMVhJeFOLyg7KZl+WochMefa4jLhjGGk9h1Db3BnXAhzcBQwpVwzD1wLhYrYVjRE2f+IR4IwwOAoS56nzCYMLzAMAJnCSF4AuJ5BzCBSZxwWF87iPP5QKijYA+MKLgHP67QzuQqQpld7mF8n/AwOyaBmdt41ateteEe0om3IUyooxtDeat9+xuk+GgPliqJM6xYLb2ud6wsnsH6fFYZLivsmozeWzE1YgF283MCAUIuLEklbxDKBSgzcxJoC5zhhFAI7QKmG8LybLlnkylzUrQDTjFA0wrlQlD81m/9lp05c8ZXkwHSovxciR9HWPzBogjm+sgraAOEJU6gGTsm/t5wD/1x/1DXANJbT1d1Q53KBhtWmKhcEX8Sa7Sc0qk3K/bRhz5oT515RBxhWTxqyWqpJaunV1RR8Kt1e/TCR+34maelSa7YK/bdZ/3FMT2Hsh0/+Zj1dfdZl3gLWgMCHb4Gh5d0gAgh4kXpjOpSdyPp7Tbat1W8p6LO+mmlw04ZPacKTDbLN7NRHakINQU1iKYkFfKLkvgKBqk3mUzJVioz9rGHP6zQjGZF28K9gFHpBSpRFQQxckPLiVxEpHWIiJ02MbjTKisly+tBw+apmMhca4wwyrQiN2sVm1u/Kvk4JZeS+/tqrY1yEpPC0pCY/W/akZ33WU9qi9XE2FkxgE9dXXvETUXhWSHgp95m+XZdyXJ9afvo0x+2S+VTul+RWXOqkC/MrcCcU9ZpE/kj9qX3fb2tziCaJIgoE7QIFB+ByoGLaQmks2LqX3zPG+UazXFwXosCuyT3duOaBYweoUPctDSLcTuy77BV16dsYe68l4rlawf27bZ//yM/pGebsgde+8X2H/7Df7C5eSbsrjVYXhI2D9GY42oujbSdCdA75mWAgXDuEC9ZaPyBWUeNNgJpoN1wPhPfDmCJID0uVPtQfl58ziAKJ5gyhERYVHiGfuiphZ57iEMa0MBxH+yFQFsIIH9oigsH7OGKgXEzD0NPkqNO0H4AQy9oHe985zs3NlQRD2YBjUyIcmYVwoV8WFXE0kcEIoKLic1AIzTQC2alDcdtICjCMEccpIVQBSFuuAYQh/ziceP2UOe4EZfnCN3UZwBhQjjCUA8MU6JBIBg42iQAf/yY13j44Ydda2PJbTgRNTxzllLTEQjp3gj48jTQzemZ5tSmLy08aR+89Nv2wXN/ZB84/25779k/sA9d+B378Lnfto+c+l27uHjMO2rwkGa9YYcPHfL65uwklm9z1hgdBegJZWbCmAMBEXIMs9HBoc7xDwi0g2CnfLQ50mMCGoQ2hDbNsScsD0b4cCpC0G54doRjpzcbT9n8yMQ5R9tQJ/G6ine8Anhe4b3BECf+XHHDv6cr0pB8HlV8QTbxA6WdVXqqT06LgNeAqOcPi67a3MKsXZ65YO9+6LftF9//w/b7T/x31fcf2scu/rm9+/hv269/7Mftw4/9sc1PLthbHvhadTj3Wl1CGn5+4vRTtnXLdussDOkBxjVH0edzzoBRF/KDqi494067547XWkH8/tixD4t3rVpFQdPNpV5rLvVYeqnLUssyq71627ottdLvJleSOrPaZ42lolUW9XKV+Lzomj13+bQSLoiAawwTkGXEuKMC+3CJHKlrGOKgGOLhLfdapqx8lU92rV/pD0hADsg+6Pb0Wp+llWem1GfF5qBNXpmzqZkZaQrR3AdTKuTj2TjDVKWLGh4BG9+600N2+8T91p/ZZlmlkS8NqBxKuyyj8uTWhyy/PmwZlT2/3m+Vpaw1Kjn7c71UVxYvezqsQPK5Dv1zmFe0AqrHDm+/z7743i9V2ejBRUvw9Lhl1NDr0V6N9dq6PfHYU7ZteIdkeYfT6sKpDUjzoA76s5OA7tZD7SkM2PTkrF2cv4Kzqrhh9917n4/NfvM3f4v9xE/8pK/w6ezs8t4jLxOMkuEGekP0NkNjZQgoHAsNeHHwI/xP/uRP+ooZ4rDxDjD0w8qRED/0pHhZ0SpYAYLGwHHQ9M4Z2sIwD8CyQRg4YXlh6JXR42WpJ4cWQhcMNcQhDYaeOB4BYRRnigCmDz3QguGFgx6uvLzQxUQ3mgWT6YQH+JE/jINzekJ+9CoZ1mDYKn6UN4KNg+ZYlks9ILRCHOqXnjBMguOv6bVCS2AegPJywmwoGwIy2GF84f2AIVNG4tJuoBF7qGvKGvxxI13ciBeAHyY8T9JAm+CobJ5lCIs7eZAGDJAhQeZ6WBTAbmbaDPTRcWAOi6Wo4TDHFwJduXo1rXe2yy6duWqfevhB+9RjD6r3+3H71CMP28cf/oQ9+MiD9okHP25Xpq74O+sMEqPmTnugc8CkMAIdARfqmnZJW2BfDIIt9OwBbRdQJ6zcwj3UIcCfM8hg9uwboU0yz0Z7wdDOGUal88LEOHs0Qr7UB0OzpE3niWXEPEOeHXkQH2BHO+UdAeSJH+48s0BPCA9wZ5jzHdKyOzu7Zbo22geGjooyUlylzyoe8RLZZBi1qNvQwKC97rWvt/0H9osZNezi1Yuq54fso5/4mD197ClbXVuy/r5++1tv/ha7a/x1PmfLZPcy39VuNK2/IL7XEL9qsZqYRVnR9uBeekZyrpTZF9dnWwZ2WnmlbhdOX7DZVVbAKtRs9aKCMDATTUzBAGG+nIsakRtJt4wMKlNHik8ldlqm2eVDJJZuNVriRe+EwJh+qzehJNNirLwPfIOjlipbuSk1qqaejAjlNCbya43CEcvjRzTRuNg9nfbNdnxMyYWTfFOeoMLSUEJFy8PXBYu5ViQN6401pcYqAtIjXR4g+bE2HDtjgXXLMn+hv5y0hYLKhBBkLwXgTKlMFsGgEMxVKI8yq6bkxhZ84AzMpbQ0gZo0MGlqa6U16yqyDFR1qQbFefRZZtAJJdJ9n4prG8Qjf2jHY8lKNXrgHeppjEiz0YNXppSZkJWS6q8iVd+ZPsWPGiqNk0YKU4N5cE8jhWHwAtAoYYqA8OElgMGSFi8MjAXhgqExkx7hSIcrhrAwtLDxDz/yCv68dISBhsCsyB97eJkIBwK95IU7CH4hH+ITBn/SIN1AT8ibcPQmyZuwIJQbxOknfChbcMdO+qSDwR0TgD/5YkLYkB7hqIuwRBU3aCccduo15BGENvlTrvYyQy9hYNy4UQboJX2eHeFDuhjyCc850EGYMCEb0iUcdvzJn7DBHztpkg7DNdRfiNcO4tTF7Ztqt1W9w5X6vFpuxCu8vdJ59JbMRDejERJkbJJVbzWaz1C6UXP3+qJ8GBAvT6CHMnPFj7xBKCdhadPUYygf8UB4HtxT16QBQplDp4J4gDqh3CFf0sVOXviFNodbaFfYCUd40uE+DsID/MiX5wrjZkMygD+KIrcXCkX/eJuDqpchNgf6wZfpUDJnUW1UxAsVR4ZL9JT07qdUb17+XufN8ASEciotjaC6LCGgTnlWioD33Ek5KnfEDwFu8CnRJie+KprJrlu5OqWQDfH57eKHBUvVmmSvDPXrjUSM04ugH5+zwh7UFHG5eqVmBc7LQEYQMKvYYvocvcEt4QnLqgiA6skGuUyuqAKqkapSUWM9TxkfJGJwLoZoiawqSBWu10JMlgcXVU70TALzj+IyF4DVycdHD8V77BiFJV4UVjURy4sTH30ugXzw4qoMfOxQ/uTl+xqUMH8exwVDJCQaNZUze63CGUALNuZD+JY3QiitPJnMJoWNh+w/ElU1hDBHTqtB6p7hKpYhUjuRqipExTA/lgQh08onetgRXeFFCAgvV9wN0IhxC9fQyHkpQGDMmPYXIIAXgJckpIEJL1x4qcI1IMQhHO6kH15iEMKHvEO64f5G4UEI355GPH/uAw2EDcAdtOdF3Hg40ga4Y8cv+AdmEdKIxwOb+cfpb09vM8TDb4aQbvzZED48lzhCmM1ofSEQh3bOr79juqdt0w59fjNy8mYZ+Xs0AYfolizjebeXP/hxDfTHw1Ku9vq4kXtIq939RnihcME/Tj92THAPftRzeJ+Au8nK+63SElN+Ecd0ZkudRitXXK66v3MQhvvp4ophw7+iINdAp9N5gvgFzFP/UYdUP76KKuKfUbG4D5BDLD2PQ9zWfbW5Lh4Gl8779Eaq2axCfhQJROWKEiCiLiTPIXy5DCt5AmEyxGEcrFW5ISxRW6nJscXYYYAqCGP0rP1iIRVhwjBVHNwGgoNf67kIVDBDI1R4lA4T5HpMLV+9DEyU6AGxJ0KvqOwtalppOdzeKoenrTC61qp6wPT6NvJTCASGzEYjIv2gEcAIWgKDVQs0iKghxHF9/sE3eqCyuCpIo4jqiCPTW+3LH/LG0KLA7k76GZSNlOINFYSGGkDjdppibgH4gbg/LydpYULPFnuc4QWEvAgXXujgFq701OmZgcCk4gg0kHYI216GOOLlCS9uPA3ihvgY7PiHfOP+ASFN4gfEw8XDh2vIE79QL3F6uMbrsr3+2mmII+7XXmekSV2H9ELZiBO3x9MOtAY6Xij884GUaJoYYtB3UQ3pR62XBo1V+dDm/TA8vad8fRMw08e7EWqZfEHIO97e4gj1Ga7xOiENDO6hbgBhSRcT2hVuhI2XmWuoh3aE9AiDPWiD8fDcB0AX4QOdIQ+Am384irKpnvwjak1pVXJLp/QuN70WHUTRrQM33veorqkXbDyFwINaAQVl4ekHkkhDtaN81FZkRwuMEF03Yl4rQgQ85EY6npaC++dWN4SFS7Y4RIxyYPUOs+dk7AyeHnMahsXRHzAs9iJE2ZJu1CwjcuCBZMaXl/jinFKSHVVVvnIPhDiwx+AFJa7s1K+7eQQeAFqH0mxVlv8pYLVedlr9u9mOqHFupH1dHrqpVVqJy06GNLTWwyUoYs7z93vlK0fvLQHRAmP3h6M/GnquxRQRrFk+SNIOjx9dMS4s/Chghgb0QD2OTPDXBQKQTaEOgmZBVXhPTgmGRo9pf9FCYyYMjTkevj1sAH6hwRM22EF4UYNb+zXkB+J5xNOotV5C3EA8fkA7QwDQEoBbKEechvaXPh4upANCeBDSDWUN4eL5BdqgC3Af/EMe7fY4gnu4Bpq93YgJUSfQfqO4IPiFuCGtUJ8gpIMf4eLMKwC/wNiwY0J6wX4jeOcMS4tMQrLMnE5hNMSifBlNUMC0NHA+PsaLw3vi2rbarA/HtvKC/niZg1uo5/bnGa8nytUeH8TrI96OAtrrL2Az93h80gUh7c3qNbgRn3tMCOP7q1QdPnKAwPB9ZsShUulUKB8qV86K5vZIPoge/nADbqHtbjgovOhWPMJFrVr0infz7f7oWxaiIzYSATZsIRmBjnjUYb1WZ3RjfSVsk+2DAKqweQpwMRqAHKRisgon2vYdMiBjMWaaSjNikHjgHwj1HgcOGFeFJEXpfagyWY6aSUUnwEZNIko3GCJFuckGDaqFsPKHoSMehB/lKziJGxH1EFwK6yWU3sTKIybWgNMSRRHINUofrSGanyDHKCyo1XjRaDit9AVSb0oQhMaD0uSNqkULUPFEW2T3B95ClE6rEcbc/SalRqgA5M/QFvMb0bOicZJ2S9PgsWQjC6HpqfkQHHcKcK1RRnUU7PEGHdyB160Q3Hgx4g2da3v8eJg4CB/ixP2CW0BIL7zQcf/N8gfBzjUO3EJ6oczxlzv4tafXjnj68TCkBUgvpB/8Ay3c48c9eQU3yke8uHtII7gFWkO+4RrojpclHgb/QBOGeozTGkc8DdCedrjnSvqYF4SK7h8w0wuQ3RiGbdWL3q2obUbsCZtIdkZGLRDqWmuKQJmCdtpOC3b8oTXQ3F6mUNehfjDtZQx+oXxc8SdcCB8Qz58wAP8QF/8Qnrjcx+mJ0xDuN2j2NKgVfpnPUFrwKB8il2vkESHKzoFTK3u/4fMLvuuaKM6/4vVBXgx9p6xUrls+pzKK95APnDiUdCP5Vn6NRlV8R67ci+YWExIirp6SauRBPWIrkjMphIVQdylDD4EKcyclGtlh9WkKCTwPZBAQoX4V5OAVklF6YWzNxzjFKBQp2iIXFQA9ICJigxBZW8RToaLFsZG4AJl+r0CqHGiIHmoUz+s/JOfRuaFBR1GjXNUoRWO2JVhaSW2AGkL60xPgIVHpCL1w5YmFhkRYrFGtXp8OoLojwRW9RAiQJmdTUS2qFyUfaQ8uiQigPCBU9ewqrLuxzpzUeEEimj1dpRlv6MEdxO+DPSDu1h4/vBjxMMHenjaIv0gB8fDxsOE+9K7jbiCkFWcO8fTbabtR3ph4OK4BwS/YQQgT/EgXe5zxhLzCNZ4uV+4xN2JIoUxxmkN84rUDv3gaMMjQw40zS9ILIHw8j/Y88ceO24uBb8ZVo4y0Yu5l9BL6CETrz92hF3evG8ol03IPtHJtLy/+AcEvxLnR9UYIaW0WNn7fnl6oozg2SyueBmh3vy6O+1MHbpMb94Ff4YRDK8/g5OEFOftnWXWjGnM/0oi4GPFa3JMgrSQYBowOhZWjeBShaR2hVCGVyDX4qK3zXLwDjEASnZwaLIGUqqk0BIkYmIxfiRix0sgRtTHy2oCcPU6AhMs1YUEcRsi4RndReiECLhjur0u1dRv829DuROVuFu6F4OWLpCyGFDbqAHC9UbJxdw8XlThCeAzPh+vDRy8W2pBeWC+P4II6EAOu+bGYwIW5YrCY98aEJkjwBYAzv9abs9H0aPe05evb4sZdvMnj+DJusuGtDgIjwjXXTXlae31tBMdyTVhsILh7WriHZ8UzAtHz85Eht+NKgOg5RoDHsGsNLl7wEO4Tf5YbCIzLEYXABTqCcfiVn4iAiAVTAHQGrq0gTjQmEBSIwjdugHLyYTEMdpz4ifJAKGGcUTvzDPFuErHgN4yNYzBxbOZ20yC3cA0mSmzzJGP1FH8cXq8hrQQJXiq0Gn9orC442lpuy8mbq9tbDq1LggDnppHV0aog53PPU1HXeV/HFK75ub9+3N7iM+4WEAJd4z/RNfDkCHGfjZsECRIkSJAgQYIECRIkSJAgQYIECRIkSJAgQYIECRIkSJAgQYIECRIkSJAgQYIECRIkSJAgQYIECRIkSJAgQYIECRIkSJAgQYIECRIkSJAgQYIECRIkSJAgQYIECRIkSJAgQYIECRIkSJAgQYIECRIkSJAgQYIECRIkSJAgQYIECRIkeOnQ9hHXLzhe6vwSJEiQ4FbES/5V7C8k804EQ4IECRK8dPiCCpDPJ0NPhEOCBAkS/L+Fz5sA+Xww+BebRiJUEiRIkOBzw2cjBD4nwfG5MO6biZsIhgQJEiR46fBCAuGzFhifLTN/oXifq3+CBAkSJLgxbobpP1+YFy00PhumfaM4m7m/mLAJEiRIkODmcCNmv5n7iwl7Q7xYpn0zAuGF7gNebN4JEiRIkODmmf8L3YObFhgvhmFvFjbudiM7eKG4CRIkSJDg5nAzTD9+fyN7wGZun4GbZdgvxOyD/YXcQPt9ggQJEiR48biRgNhMOGzmFsdmbtfhZhj3ZmE2EwTtbs8XJqD9PkGCBAkSPD9uxPiD/UZXsJkbaL//DNwMs34+Bh/sXOP2m7neCC/knyBBggQvJ9yIkbcz/pu5BjuI20H7/XV4sYw7fh/sXNvt8fvNriBu3wwv5J8gQYIEtyqej3FvxvDj1xvZwzXYwY3sn4EXy7DDffzabo8bELeDuPsL4WbCJEiQIMGthudj3O0MPtxvZt/MDbRfA9rvN/B8zLjdL36PPRgQv283oN0eELe34/n8EiRIkOBWxg2ZtrAZw2+3b2ZAuz1+BXH7dXgxzDrcc22334wBcTuI2xMkSJAgwfPjRoye680a0G6Po/3e8XzMut0vzuiD/bMxoP2aIEGCBAmeH3EmHmf0n4sJuJF9A8/HrON+mzH5dpN+gXsMiNtB3J4gQYIECTZHYOKbXYNptN3fyA0D2q8gbt/AjRh1u3u45/p8Ji4gNhMWwYBwBXF7ggQJEiS4Hpsxc66bmbhwuJGgiBsQrgHt9zdk0u3u3Ae3YI+bzYTEzQqLcG3HjdwTJEiQ4FbEZzDoNrQzdq6bmSAgblZogHANaL+/KUbdztS5xk27cLgZYYEB4RrQfp8gQYIEL2fciIlz3cxsJiA2Ex7BgLg9oP3+hsw57h5n7HF7XBh8NgIDtF8TJEiQIMH1iDPudgbfbm4kIG4kMED7FcTtjhsx6bh7nKHH7S8kLDbzDwa0X+PYzC1BggQJbnV8BpOOIc7U2+1xIRAXDJsJibgdtF9B3O6AiX82eD5m3u73Yhg/YRNBkSBBgpcrAg98IV7Y7vd8YT8v+GyFxWZ4McSGsPE4X/DCJkiQIMH/z7AZj3wxvHKzONiDuWl8tsLiM1QUYTM38Hxh4343ip8gQYIEL0fAEzfjkS+GV24WB3swN41M69qOdinUfn0+A+LXYI+jPVyCBAkSJNgc7Yw+XNsN2Owa7CBuf1H4XIRFwGb+8SuI22+EmwmTIEGCBC83bMbsgxBoN+CFrp8VbkZYAO6DW7C3u8WvoN0ev0+QIEGCBDeHOJOPM/52e7vbZtd2vJD/Bp6PgW/G+APTv5F5vuWycQPCFcTtCRIkSJDgesSZeZzB38hstmQ23IO4GwjXgPb7G2oWYDNm/nxMvd1vs7BxAtoJbTcJEiRI8HLFZvyw3R6uz2fAje5vhE39XizzD27B/nymXbMAcTuI20H7fYIECRK83NHOvNuZfvt9uzZxIwParyBu38DzMecbMXKu7fabNaD9GsdmbgkSJEjwckY7896M0b8YA9rtcbTfO16IOcf925k813b7jQy40TWOzdwSJEiQ4OWKzRh33A17uA/2GxnQbo9fQdx+HV6IObf7tzN6rsGA+H27G2i/tuNG7gkSJEjwcsRmzHsz5s613X4jN9B+DWi/38ALMed2//g99nB/s/b4NY7N3BIkSJAgQYTnY+pxxv9i7OBG9s/AzTDp9jDtTH+z6438QNwO2u8TJEiQIMFnop2Zb8bo49fncwNxO2i/vw43w6g3C7MZ87/Za0D7fYIECRIkeGHciOEH+wtdQdwO2u8/AzfLsDcLF3cL9vYruJF9M7yQf4IECRK8XPCCDFy4kQAI9vYriNsDNnO7Di+GOW8W9kaC4EZ2sFk6CRIkSJDgxaGdwd9IINzIHrCZ22fg+XZwb4bNGP2LFQY3RViCBAkSJLghbobpv9A9uGl+/GKFBbiRMHixQiNBggQJEnx2uBGTfzEC4aYFBfhsGfrNCow4EuGRIEGCBJ9/fDbC4EUJCvC5MPAXipsIhwQJEiR4afFCQuBFC4mAzxdD/1zTSQRLggQJEjw/PmtGL3wucR2fTyadMPwECRIk+H8Pn7OgAF8oBp8IjgQJEiT468PnRUDE8dfF1BNhkiBBggSfPT7vwiBBggQJEiRIkCBBggQJvtAw+/8A9JkqyJXnp/sAAAAASUVORK5CYII="/>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mk-MK"/>
          </a:p>
        </p:txBody>
      </p:sp>
      <p:sp>
        <p:nvSpPr>
          <p:cNvPr id="10" name="AutoShape 9" descr="data:image/jpg;base64,%20/9j/4AAQSkZJRgABAQEAYABgAAD/2wBDAAUDBAQEAwUEBAQFBQUGBwwIBwcHBw8LCwkMEQ8SEhEPERETFhwXExQaFRERGCEYGh0dHx8fExciJCIeJBweHx7/2wBDAQUFBQcGBw4ICA4eFBEUHh4eHh4eHh4eHh4eHh4eHh4eHh4eHh4eHh4eHh4eHh4eHh4eHh4eHh4eHh4eHh4eHh7/wAARCAGABT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pD1paa1JgLRVa4vIbZczOq+2efyqp9uu7o4s7Yqv/PSXj8h3rGVZLZgaTOoBLMABVKXVLcOUiJmf+6gzUa6csp3XszTN/dPCj6Cr0McUK7I0Cr7Cs+epLyGUhJqVzwqLar6tyfyoGmo5zdTSTn0LED8hV1poU+9Iij3bFUrrWNOtzta5Xd/dT5ifyqJeyjrOQi3FbQQ/wCriRP91adLLHEpaR1UD1NYjapd3h2WNrOif3ymP50sdrOzhntWmk9Zn4FZfW47UogXG1PzW2WsLTn1H3aabe/uD+/uPJT+5COfzqRY9RI2gW0Q9sn+lOFtfH796B7LGKa9pL4rsY6DTbOI7vLDt/ec7j+tWwqqMBQB7VRFg7H57u4b6Pinf2Xbn75lf/ecmtoqS2iItmSNerAfWonvLZPvTxj6sKjTTbIf8sEP1FSrZ2y/dgjH4Vper2AiOpWK/wDLwn4Gm/2pZ9nLfRatrDGv3UUfQU7YPQUctbugKf8AaUJ6JMfpGaT+0F/hguD/ANszV7b7CkK+1DhUtuBROoN2s7g/8ANH26btZTVd2CjGOgzSVOq/tArlL7Zc9rGT/voUfa7z/nxb/vsVc3YPzHHtVS/1SysYzJdXEcKgdWbFZ1H7PWUwbt1AXN5/z5MP+Bika6uV/wCXQ/jIK4fWPibp6O1votvLqU3T9yhxn61hXV3451wEzyw6VbN/ecbsV4WLz2lS0hJtnNLEwW2p3+reLLPTUZrnYpH8IkGa4nVPivJI5h0rS55XPAK81StPCejxv52qam1/L1OX4rds20WzTbZxwoB/zzjJP8q8CtnOMrbSsjJzqy2djlrvUPHetctZzwxN/eIX9KLfwtM37zUxeynuFPH6V2B1KH+CK5kPqIj/ADpPtznlbC6c+4AP6mvNqQ9q7zk2yPZfzO5k2GmaXZgbNFuSf7zITWkl7DDwtrPGPRYcVILi8Y5XT5f+BOo/rS+fqPT7Cg+stSqMFsWoWI/7SgJ+aO4H1jNOGo2feQr/ALy4p5fU/wDn3tx9XP8AhQDqh/5Z2o+pP+FaLm6FpsaL+xP/AC9R/nUiXVo33bqLPpvFN8vUD95bP8j/AIUjWt4/LLZAeuzP9K0UanYd5diwjRt0kRvoc08KP4eaotpsx5kFiP8Atn/k00aTOxzvt0HbGRn+tWoz6oevY0gpxn0pSOAeKzv7Nvo/u3QXPTLEf/XoFjrEY+XUEHs2cfrzWseb+Vju+xpn727bx/nv0oVc8qM+4/zis9YdeUZF1auf9qPA/M0q/wBv9ZIrCb/aBbP5sAK1i+6Gn3RoBcnjJPsP8OKXBJwQCfQdf/HaofaNYXiTSY5fdJ95/XgfnSHUL1AfO0iVV95Fb9FJq1OC3HzI0GwDtbg+hIB/xpwVlGSrqPXGP1bNZa69Gg2tZ3iD2UKP0OaRdctN/wAsJVvXaCfz60fWKa6hzxNRV3nKDf7AFj/hRtVf4gD6FsfouKz21SGT7/nt/vISKBe2jfemA9ijD+YFS8VAalEvNJGD/G59AoA/M80xp8/L5Y+jMT/XFVftlq/AuYz7bv8AGpFkjI+WWNh6Bqh4hdGLmJDJKBwdo9lA/lUbMz9efqc/zpCy44BHuoqMzKB1De5rnnXFzeY85U/e/Ko5Y4nH7yJH/wB4Vl6p4i0nTMte6hbwkdncZ/SuQ1D4oae0xh0ezutRk6Dy0O3Nc0qjeyMpVord3O6eytT91DGf+mZI/lUE3+iqWbUmhQf89SCP15rghefE3xB/x46K1hCejykJgfjUsHwz8R3z+ZrviSJC3VIVaVvzxj9aUcPVn0sZOq5fBFm1f+MrGyYr58N6w7Q8GsDUfihHESsdpHF7u+4/kK3rH4WeGbcD7fNfXp/6bS7VP/AQTW5Z+HfC+kx5t9HtIQP4yo/nSlheX4pEONd/aseUz+OtU1BikM90+eiwx7f6U+DTfF2qfNDod1ID/HOxH8+K9H1bxd4b0z93vtnP9yJAT+lYY1bxFrkuPDvhy7jU9J5Mxr9eayjhuZ+6rmTpvq7mHD4J8XSDMr2NoO+6TOP++TUN54VW1B/tPxXZx46rHFk/rmutj8B+ML4btd8Ux2kZ6xRnc30rX0n4eeG7Qqz6bea1MP45jhSfo1dtLKa8+lio4WUuh5FPpvh95fJtb3Vb+b0hGM/gBV6x+GviLUyPsek38CnpJdTFRj6da+gNOtPsMYjttMtdNQdNsef5DFaMVos5/f6g8o/uKdo/KvYw+QX+KTf4G0cuh9o8JtPgVPkSa1qtnGvdYw278ycVuWPwk+HtmR9p0q+1aQezOv8A47XssGm2MXzJAhPqeTVtUVRhVC/QV7NLJFDY3jhKMdkeX2PgLwhCB/ZnhWwtH7faIlP5hsmrcvhBFGZtC0cJ2e0tV3D8CCK9EaNWHKgjvxULWUJ+4GjP+wcVdTJITXvM1VKHY85Pg/Q7g4ms7O4P9x7VIX/QCmnwX4VX5JdAsVP924jHP/Aq7+fTVmXa7iUf9NEyfzqhNpd5bgi0fK/8825U/nXl1MolSfuxH7GHY4qXwD4MHMnhy0hz/fXMZ/EdKpXfwu8EzfP/AGNJaf8ATW1mcp9evFddJM1m5F1aXNi3/PSIF4z7kCnRSwyHzY5In/6aQN8w/wB5TXJKjFaSQvZU39k8+n+D/huUFra71HH963m3EfUHNY958DTdE/2V4rJfslxENw+uMGvXiqyfvFAlYfxxfLIPqKbu804kVZyO5+SUVUKNL+Uh4SlLoeBan8H/AImaWC1hJZ6kg7LJtJ/A1ympr4q0FjHr3hy/tcdZBFlfzxX1laXl1CdsNwZ/+mU/yv8Amaui+s7r/R72Dy2P8Eq8H8eldH9mYSqtNGYTy+D+E+ME1jS7z92zRqT1D5zSw2wgl+0aVdTWko5DwtwT9K+pvFHwr8J68GkbT4I5W/iVeDXlniL4HW1k7yWd1e2Xo8WZE/Edq4K2WVaGsdvvOSeCrQ+E53w38VvE+glYtVt01W3HBdSUlA/DFeo+Ffip4Y8QFYhqE1hOf+WF2qsPzIrxzUvh/wCN9NRprMWuuWw7RNiQD/dNcbqJhgfytZ0250y4B+9NEV5+tZ051I+foEK9Wj8R9lRNDOQ0YtJ1I4MLlG/Q4qV5DGuHmu4R6SIJE/MivlDwz4x8V+H1X+y9WS/tBz9nnbeuK9U8J/GrR7xktdZguNGuTwXQ5jJ9a6IYlvc7KWPhPSW56yieZ8629vOP71tIUb8s05pAuFa5mjz0S7iyPzxVGxvrLUoEnt5rS7jIyHRtr/pxV5Zii7VuJY1/u3C7lP4jNdUKqkd0ZJq6Yvkso8z7LuX/AJ6Wsn/stQTW1rdfJI1tc/7E8YR6mwn+s+zNH/01s3yPy61IrPKuFktb1f7sw2yfrVujTluDUZbo5fWvAvhm/wAm80Y27H+NFyPzHNc3N8MZ7XM3hrxDd2+OiFvMT8Qa9KVooWwr3VgfRxujpXiLkSyWsc4HSa2b5h+Fc88BSnsjJ0IdEdVRSfnRX3dzUXNGaTcPUUZFF13AWkJwKazqo5YComuoV/jyfYZqHVit2BODS1Ta9XsGP6Uw3jn7sY/E1m8VTXUXMi9mjdWc1xcH7ojFNMl23/LVV+grJ42HQXMjT3CjdWSftR/5eG/AUhWfvcS/nipeNt0DmRr7qN1Yxjk73Ev/AH3TfKY/8t5P++zUfX30iHMbe6jcKwzC/wDz3lH/AAI00wyfw3Uv/fZqXmEl9gOY3s0bhXPmG4/5+p/++qb/AKcPu3bj8BS/tPvAOY6LNG72Nc752pL0u931UUC+1RT/AMsn9iKP7VpfaTQcyOiz7UbhXP8A9sX0f+stEP0bFOXxDj/W2cy+45rSOZ4d/aDmRvZ9qM1jx+INOJ+eR0/3lIq5DqlhN/q7qIn03CuiGMoz2kh3RczS5piujdGBFO+X1FbKV9hhmlpKCfrVXAUUUgpaYBRRRQAUUUUAFFFFABRRRQAUUUUAFFFFABRRRQAUUUUAFFFFABRRRQAUUUUAFFFFABRRRQAUUUUAFFFFABRRRQAUUUUAFFFFABRRRQAUUUUAFFFFABRRkeooNABRSDFNZ1UFmbAHUmpcl1YDiT6UBh9PY1QudWsoVbMu8jsgyf0rKfUtS1BvL0+xEcf/AD2m/oK5KuNp09FqwNy6voLYfvG57Acms+W7urjp/okX95+tRWmj3AbzLq9kmc9cYFX49MtFPzIZG9XJNY3xFfpZAULdtOjkype7m9QN1XDc3jDENiw9DI2APwq8kaRjaqhR7DFDsqqSSAPWtY0HFe87AURHqUg/eTxRD/YTP65qK5to4l33V9OfbcAD+lOn1CSRzDZrvboX7D/GnW+mgt514xml9+grNxVR2jdgUY7c3Z/0e3WOP+/Jkn8q0bTSbSAhvLDv/eYCroXA6DHoKeK1p4SK+JAM8tcU4LgUtFdagkAmKMe9LRTsAh4ooY8UlFwsLmjNNyM1FPdW8I/eTIvsTUucV1An3exozWcdSVv+PeGaU+y4H5mo5bm/b732e2X1ZsmueWLgtgsahamSXEUYy8ir9TWLcTWscRlvdUJQdWV9gH4iuN1b4heHreY2uiafda5d5wFgiLrn3Y1x1szjBe80iHUjHdnoUmqWg+7J5h9FFc14l+IGj6KhEzO0v8MS43E+nFcXOPHviL/j8U6LZHpBbsFkYehPUGtDRfC9vph82LSbeS47z3b+ZIT689K8HE53Wk7U9vQ551py0iipJ4t8d+I8jQtHt9LtG6XN2xJI9hxVZPA9xez+d4h8Q3epP1KINkYrrtuqfeZ7VfbBOP6Uhi1Bhhr5VHosYryKlepWf7xtmfs5P4ncoWPh/T7NQtusigdlIH9Kurp9oOTBu93Yn+tMNpcn72ozf8BUCgWGfvXt0T/vViqaW0TRQS6Ey21un3YEH4VJhVPARfoBVb+zYz/y83R/7aEU4aXbjjNwfX98x/rRyS/lK+RZw3Zv1o7ckD8ahGl2ncSEf9dWP9aQ6bZf88m+u5q0UZ9g+RPjjqPzoHB+8v51Aum2mdojcj2ds04aZZn/AJZkEdB5h5/DP86qMJj3LIwQckfiaRFDHqufUHioF02zJ5jYY9GPH+FOGmWpYlVkYeqyE/qTj8q2jCoPlZY28fLg++eKAOMZ/pUC6XbMSyLO3+0JWP6k0qaZCx/dy3H1SVj/AOPE1qlLsVqWNpxwMD3+Uf1NLsPuB34wv5nJqBdOViQk90G/2ZC5/M5xSGwdfu3k6N/veY365Aq1dboOYsBcZ4OP9kYA/E5/lSorEfKC3vENx/Fj/hVZobhQAt1Kzf3pVDH8ugqKRNR+5/aAI9GjGP0GKTrQiL2kS8xVfvMoP/fbf0FI0i54Xd/vtn9Bis5l1FR5YuLRvwIP6cU0zXir8/2Mgf8ATbH9cVnLFC9rHuaBldjgscf3V4H5f/XpgzzgqPpWXLrMVupMzWoA64uV/qcVQn8a+HoTifUIh6hZFbFc8sRB7sl1odWdFhWBUqGI/vComihcFXjjPtiuZl+IXhFOupt/36Jqpc/ErwsozHcTyD1WE/4VjKpT6GbxFLujqWsrXHERT/dY4qJ7RAfluZU+uGH6iuGv/i54XtwWLXhHslY1x8UNQ1JGHh/w1fSL/wA9pwVj/OsZe8rpGM8VSXW56TJHLnaJLeUf9NIsfqDXOa/4k0XSMjUGst46JBKSx/AVxCX2saqxbxFdak0Xe204CNcehfGf1rd0DVfDOiuHsfAkrS95pXWWQ++5s4Nc0Y0pP3p2M/rHP1sJ/wAJFrGrpnw14T1XYelxcP5cQ9+cmrFn4R8Y62v/ABOPGH2GI9YLOPoP941sP8TZQdqeG7kKOnmShv58CoLj4ltJxL4Zndf9uVSPyPFdSqYaPwu4v3P2p3H6P8LPDdq/myz/ANqyA8tcMXJP1yB+ldZZ2i6YgjstK06JR0EQGT+OK891D4mWMcZM/h2RF9FlCn8hWW/xG1G+Qrofh/VT/tM+Yx+dDrLeA/b0YbI9Zm1iaNT9os5wB6MGH9K5/V/HmhWPyS3Enm9olXLZ/CvO01fVb+X/AIqGbUTF3t7IYOPQkV0ugeJPDOjvm38H3UZ7zyx+bIffnNZRquo/fnYuOIdTZ2L8eueKvEH/ACAtH8mE9J7w7Bj1q5b+A7rUWD+JPEs9w5621iMD86sr8RfCcxH2+21RvZ7Zto/ACr9p8RfAKcRyz2vuIHWvYw2Hwm7mn6s2jGl9qVzT0HwXo2mIP7N0CBH/AOe10d7fWumg0yVk2zXbbf7kShFrloviJ4OkYeV4kEftIMD9a0IPHHh6TGzxFpDexnCk/rXv0J4OGzX3o6oumtmjo4NOs4j8sKlvU8n9atBQOOAPpWJbeJNLnwY761ceqTq38qvxapZyfdmU16lPF4XaLSL5l3LpUHjtUMlrC/30U09Jon5VgfoafuHYiupSpyWjuMqmzA/1U0kf0NAS8j6SLKPcc1aH4UGj2UXqmBW+0zJ/rbZvqhzQt9bk4L7T6EVYP1oZVYYYBqHGa+0AiyKwyrbh9aXK5qBrWAnO3Z7jikEEi/6m5fHo3NNOVg1J2VWG0gkehHFZd9oGn3LbxEIpf70fBq6Tdp/DHIPbg0C6K/6yF1+nNYVY0qmk4g0c3e6LPbnd+9mUdHibDr7n1qsqXpGIriC8x/BOuyQfiOtdglxBIeJBn0PBqK7sbW6H7yNd3Zl4P515VfKIPWmybHLebMw8uW3MjD/lm55/BqIr633eQzlf+mNyuCfo1a13pt1GuFK3UQ/hk4YfjVBlWT9z19be4HX6Ma8qeExFFjVx9rP5Mg+zTmFj/wAs5DlW+hrSj1PkR30BiJ4DD5lNYptYSfJ2eST/AMspOA30NILaWDKQ3c0Of+WM53o3sCa0p4upDdaDuzSv/Dun3rG4tW+zzHnzITjP1Fczr/h+VoWi1fSrbVrXuxjBYD6f/XrYie8tSDCyQyHqrH5G+lXotdeMiPU7GaHPHmIN6H8RTlTwuL1+GREqcZbo8P134OeFtWdrnw7fXGi3P91Tujz6bTzXnPin4e+NfD6O17pkWsWS/wDLa25bH0r611DSdJ1L99HIsEp6SRnB/KsW4tNU0wkyL9otx/HGMtj6CuKthKtLzRx1sFGWqPkXw/4l1PQrzOkahPayA/Naz5wT6c1694O+NMLMlp4gieymPHmr80bH3B6Cu18R+CvB/i6Fvtum24m7yxjZKp/DvXk3i74J61pqPN4dvRqNt1+zT/eA9AT1rivTbtfU5PZVqOsdUe9aXq9jfwrdWsscityJbaTH6VppMs/3hFc/7X3Hr41sNZ8ReDtUMe680q4Q/NBLny29ueK9b8G/GOyvDHa+JIPscxwBNGMIfxFaKdajrujqpY9P3Zbnu8cjY2QXGT/zxuV4/Omt5MTgss2nyn+NOYzWNpupxXlostrcwX1sRnruH+NaFtdLtKxStEveOX54z+fSuuljoy0Z3RmmjpWuZPRB9Dmo2uLpvuEVlx67Cv8ArLKaMewzViHXNLY/NM0Z9HGK+gjjac/ti5l3J2+3N1uNn0FRtaTyf6y6lb6HFW4L2wmI8u4ib8athkb7u01uqUKn27/MdrmONMTvJIT7k0o0tP8AbP41scdz+lKPaj6jBhymP/Za+j/nTTpWegf862qSm8BTDkRinSGPQsP+BYpp0eXtI4/4HW5mkzUvL6PmLkRhHS7xfuzSf99Uw2epp924l/PNdBmkPWsnl1LuxchzxTV06SlvqtN+06pH96CN/wAK6PNNIz/CKzll38sx8vmc8NUuFP7ywP8AwE04a3bdJYZov95c/wAq2mihbqoqGSzgb+BawlhsRDaVxWZRj1TT5P8Al4QfUEVZSSF/uOjfRgagm0i3cn9yn5VRm0S3X7vmxH1RsVjKWJhvFMm7RrnHpTcKf4awjZ39vzbalJj+665ppv8AWIf9ZbxXCjqVO01i8wjHSaaFzG4VHTbmmPDGfvKB9RWMPEUK/LdWs8HuRkVbt9VtJx+4uIm9iean63QqdQ5kWWtIHHKAiqk+lwP7fSrHn55yKaZmP97+dRJ0g0ZROmzQndbXUsZ9jinJc65bfcufNHpIuf1qy0nuB+OKYXP941l7Sa+CTQegqeJNQi4utP3r3aJ8/oauWvirS5TskaSBvSVMfrWdJ833uf8APtVae1jlXmMN+tbQzTE0vP1DnkdnZ3lrcJuhnjf/AHWBqyCK8yk01FO6J5IG9Y3IqWC+1+x4t70ToP4bhc/qMV3U+I0tKsB+2S3PSKMiuGg8ZzQ4XUrCWL1ki+Za3NM8QadfgeRfRMf7rcGvTo5zhauzLjOMtmbtFVhP/dx9T0pUm3HG0fUHIrvhXhPZl2LFFQrKueQR9aUSR5++tWpxfUCWimg570vFVfsAtFFFFwCiiimAUUUUXAKKKKACiiigAooooAKKKKACiiigAooooAKKKKACiiigAooooAKKKKACiiigAooooAM0U3vijO04ApbAONJ+hqG5uIbdS0rKo+tZ5vp7lsWVszr/AH5PlX8PWsZ4iMdOoGoWGMtgCqU2p2yNsj3zP/djGaiGnyTtuvbh5P8AYT5VFW1it7VNyqkYHesnUm1e1kBU8zUp24jjt0PcnLVUuo4FkAkke7n/AIUzxU8l3cXsnl2S7Y+hlI6VcsrGK3G778h+8x9a5/ZOq/ICnaaa0hEl0Ao6rGo+7WrGiqu1VwBTqUnjPauulh4U+gCDg4A49aCeOOaTPGRwKzr/AFHy38m2UzTHsOgq6tZQQFq8u4raPdI34DrVAR3WpHdITDb/AN0fxin2Wnnd9ovH82TqB2X2rTXpjgDtisYwdTV7AR21tFBGEjQACpjQPrS10Rgor3QENLSGmjDHI6VYD80VBLNHGpaRlQDuxxVM6pCxIt1eXHUjgfnWNTEU6e7A0qCygckVgT6neSOY7dED+gBbFM/su/vPmv76VEP8EZC/rXK8fzO1OLYGpfapp9qv7+6jQ+gbJ/Ic1nHWpJm22FhNNnoxXYP1q5Y6Pp1tgx2yu399vmP5mtAAKMAYqnCvNauwamE0Os3n+sZYV/uq2P5VNBpMkfLSIp7soyasaxq+m6VavcX11HAijJLnFcLf+PNU1hza+E9MeUHg3cwwi+4HeuGs6GH1qSuzN1Iw6nZXy6fY27T6hfskQGS0sm0flXEXvjS1ubg2vhTRZdVl6faGG2Ee+49fyqG38IyX0wvPFOpT6ncZyIi22JT7AV01tBBawiG2jit1H8KKAPzryK+OdXSmrIzcpz20OV/4RnVtakE/irV3kQ9LO2+WMfWui0vTbHS4RDp9rFbJ6KOW+pq0T+FMO76150oa3lqxeyjHVisSDk9fb+tNLH6Ubj0xSH2yaXOylK+iYo3UD8KRQScD8hUV1eWdqpN3dwwAd5HFQ35ktqPUkIweaAK5nUPH/hazYqNQN04/hhTNYtz8SXc/8S3w/cyjs077B+WKwlXpx3ZlPE049bnoQ/CnDfngk+wFeWT+LPGl6f8AR4rKzU9ljLH8yarS2vjDUQPtOs6hhuqwhVH8s1zyzCktjH64nsmerzzRxp++uIYsdfMcD+ZrNuvEXhm1BNxrFnuHZZc/yrzmPwVcSH/S5ZpSf+ekzM349q0bLwJCowIYgev3dx/Oo/tCb+GIfWKr2idFcfEjwrEdkU89yf8ApnA2Py71nT/Eyx37bXRtRnJ6FlVAPwzVaXQ9K09C11qVnb4/hUjP51j3uveDbHIW+uL2QfwWsfU/7xqXjcQ+ljOVer1aRtTfETV2wIPDi+3nT/0ANVpvGvi+XG2y0+Edg+Wx9ABXOt4qkmJXSfDlwyno00v88CmL/wAJnfZ+zwQ2Knr5MWTj/eYmsXisT/MYOvLo2zen8Q+OpfmkvrSJfTycY/Cs3UPEmv4/0zxckY/u8KP++QTVBfBOtXrb76+lkB/vXG3+Qq9bfDe3ADTNAD6uCf5k0vb1nvNiTrS2/Mxrrxlc7TGfF2pzj+7GpC1mz+Jr6RSsU2szj1ebatd9D4H02NQrsfqqAVbi8JaKvDQyye7t/QYqHWa3uJ0MRLqeVSaprcikI80QP96dm/pVf/ifSL82rSov91GNexr4b0WM/JZI2O2Sf61INH0df+YdCp9yaPrM476C+qVOsjxNtMvp1xJql43sZTUZ0DzD81xdyf8AbQ/yr2q4sdJhHzWkCj/dxWRqdzpcCE/Z41x/eIA/TmsXj6l7Jkyw7W8jys+HLf8AiimJ9cmopNJtIQSd/HuRXotvbaprj+Xo+nylM4MzjbGv51sWHw7tCwk1nUZ7+YdYYAFRT6E9666dWtJXkZrDOW1zxXyvOlMOnw3lzL/diBwPxq1F4V1+45urq4s0P/LNSzN+gr6CtNBhto/JslS3QdEgiBb8WpJdHZM/PEj9yev51csVVj8CNlgP5jwm28Ix2ziZRctMP+WkgJb8q0vI1hcAalejHQMpI/KvV5NLlTJE0LN/s9fzNUbq3MCmWZdmP4iQK46mLrSeoPCKC0PN21DxMo2/2gzqv/PSHIH4Uf8ACQeJolw0lnIo6boSorqHvXupzFpumz3jg4LAYQfU4qWLwneX0gk1SU7Cf+PeFMAexbvVwnf4ooz9nJu0Th5fHGqRPsawt7mTusDHP8qjbxLrF0cy6abKM9djbnr1yx8L6XaxhYrO2hHosfJ+pJq4dI01RtS1t93cED+eK0lVppaQNo4Sr1Z5Tpup+HYWD3Gm30s3eW4UNj8Aa6m08S+GHQLLdTJ6KYSq/pXSy6BpcgwdO47kDiqU3hLRpv8Al1VfoTXPKSlujSNCpHYitdY8OyY8nUbVPQH5T+taMRtJ/wDUzQyZ7h1P9aw7nwLpEp+XemPpVKTwJAp/0e9lQ9sMRWNodWzTlqLeJ1zWSd4yfwqGTTo2+9ApH+4a5IeGdetTus9bulx0zJuH61Mk/juzG2O/guAO0if4U/ZU39ofOl8SOhm0O1I/49yv1AqpJ4ftW6Qqfqmf5VnReJvFlqf9M0KG5HcwOQT+easL8QI4+NQ0S/tPUhdw/TFUsO1tIFKi+g2bwzbMebNT7oCv86iPh+OP/V/bIfdX/wAK1bTxr4cuiB/aQiY/wzAr/PNbFvfWN0P9Gu7eYeiSBv5YptVI9WWlTezOTjsdSgbNtr+pRHsBIR/OrsOp+ObTDW3ie4YDoJgHH866Uqv/ADzQe7DH881G1vBJ/Cxb1TB/wq4YvE0neM2ilDszNt/HfxFtcB5NPuwO7xFSa0Lf4ueJ7bi+8M28w7tDcYP5EUx7OPPDY/3himNYkjmGKQe3P+FdlPiDH09p3KTmtmbNn8bNNB/4mOhanbH1VQ4/nW1p/wAXvBd1gSXstsfSaFh/IGuDmsbYnElsR/wLH881TuND0yQfNGR9Ur0KXFuNj8dmV7Wqj2jT/Gnhe+x9l1yxYnsZQp/I1tW91b3CboZ4pR6owP8AKvm6XwjYSfNCyKfbAqA+G9QtDustSuIiOmyd1/TOK9Glxm/twGsRJbo+ntw/vUvB96+bLXVvHumcW2vXLqOiyqsg/lmtay+KXjiy+W7sbC+A7gNGf516tDivCVPj0KWLh10PeZIY3+9Gp/Cozapj5CyH2NeT2HxrjXC6p4bvYT/E0LeYP5Cuj0r4teCr5gjan9jf+7dIUNelTzTBV/hmjaNenLZnZ+TcJ9ybd/viq9zbGdStzapIP7yHmk07XNH1BQ9jqNrOD0KSg1oBgwyCCPrXV7OlUXus1TTOeuLaeFCFD3EPeOYcj6GqaTRsfLjmQHvBccfgprrjgjvVO902yvFP2i3Rj2bGCPxrz6+WJ+9BgYI+X92vyN3ik5U/Q05d0XyJ+5PeKQ5Q/Q1Lc6PLbJ/o7PND/cLcr9CapJDc9La6WQDrb3S/MPoa8ipRqU5WcQ1LEeYZMQn7LJ/cbmM/jV2G6h3BLqE27n+MfdPvWZvuguwQCX1gkOG+oNEN02CiwSj1hmXOfoauniOXSSC5a1Xw5b3g8+ylME3UOBkE+9YFwmuaWxW8tUuYR/y1jPUe47Vs2t9GkhW1uPKkz80Ep6n0BrVt9St5h5NyFic8FW6H6HvVVMPhsT8OjJcV0PP9a0/QfEViYdT0xJo2GBlAxH0PWvHfGPwUWHzLnwlqAzyfsdzx+RNfSupeHIJmM9jJ9mm6/L901hXKy2knlapbKD2mVcqa8ytgcRhdU7o5quGU9z5J07WvF3gHUvLxc2DqeY5MmJv6V7J4I+MGjax5drrUa2F2eBIT8jH1r0jV/D+i67Ytb31jBdRMOhHzfnXinjn4GzRGS88L3DMvLG1l6n2BrlXJU3VmcjpVaPw6o+kHx/EB+NV3t43/AIUP4Uw39qp+V8D/AGTmmSajZnrMv/Alrvk6bO26IZtOt2P+rAPqBiovsc0PNve3MR9nJFTNq1iowJhjvim/2rp5HE6H8cVztwW0ibruIt7r0H3LxJl9HHNTxeJtShb/AEnTy6+sTZP5VUbUbHtKn4kf40xru3kHyzKf93BpfX6lP4agc3mbUHi3T2IW4M9s3/TVCB+dalrqdrcjNvdxSj/ZYGuKlkhcYLK3sRVGa0sWO4KIn/vKSDW9PPq0N9Re2a3PS2mb+9gfhSed6Ojfj/hXmsU2pWn/AB5atJj+7LytW4fFGqW/y3ljDcr/AH4HwfyNdUOIYS+LQpV0d99q29Sv5GkN4vt+dchaeLNImYJLNJbP/dlT+orWiulmTdbOsynurV2wzZS+FpmiqJ9TY+2R/wC1+VI17b95MfUVkMszdjn0HNNEMrH5lkz6Yqnj6stkHMzWN9b/APPTJ9gaab1D90gfWqCWj/3VX/e5NTJaL/FJ/wB88U1XrS6Bdk/2lT/y0T88UFyf+Win6GhIY17sfrzUqiMHiFPwrRKU92UrsrNHv6ru+gqNrHd92NwfpWms0a9UZfqv+FSLLu+64/CtPqdOfxSHyGDLpdyw4i3D3rNufDpmOWs40b1Bwa7MN6gGnb0PDKTWU8kw89mT7JHA/wBhaxb82l4yD+65ytIW8Q2/E1nFOvdojk/lXdtDbt93Cn2qCW1YD5cMK46uROHwSJdHscfBdyyts86CGT+5KcGrYtNWIykUDg91eta6sYJgRNCv4iqB0qWBt1hdyQHuCcqfwrheDlTf7xMXLYqvDrEY/wCPFGP+zIAahkl1FR+90mf6jk/pWkmpalZnbd2gnQdZIj/Sr9lqtjcnEUwD91YYP61osJRntOw1FM5eTUtn+utbuL/rpC2PzxUR1XTn+Vpgp/2iAP1ruSEI7Y+mR+VQT2VjMp8y0iYdztFDymTXuTG6bscerW0g3Rzow/2SGH6VTvdNtJv3hiVT/fAIP5iupufC2iXALC0CHu0TFSKzZvBqrl7HVbqM9lkOcVw18nxUdUrmMqMuxjW02uaaN2n6gZYx/wAspm3D8Cea1bLxt5eE1jT5rfsZEG9P0qjd6D4jg+aN7a7A9Plb9ayrm5v7UldQ0u4jHd9mf5VyxxGNwr2ZHPOB6Rpuq6dqCBrO7ilXuqtz/jV3eexGPTv+teNO2m3EvmQTPBOOjIcEfhxWxp3ibXtMAEm3Ubcf8BcCvUw3EEW+WqrFrE/zHpmecjn6HpT1mcfxf1rmNF8aaPqTCGSY2twePKnGOfY10aMHXKYI9VORX0VHF06qvTkdUJRmtGWUuG7r+tPWdCcE4+tVOMdfz4pAceg9jXXHENbjbsaAcHoQaXNZ+4r6j9KkSeRfvcj3rWOIT3C6LtFQJdKfvKR71IrhujA/St4zi9hj6KTP4fWlHT1qwCiiigAooooAKKKKACiiigAooooAKKKKACiiigAooooAKKKKACiimsxHoaVwHUVG8yopZ22gdc1my6jPcMY9Pi3f9NGHy1nOrGIF25uIbcb5pAv1P9Kom6vbs4tIvKj/AOejj+QqS201Q4mumM83q3QVoBVxhePasLTqbuwFC202IP5kzGeT+8xyB9B2q+FVRgDigDH/ANes+/1ARt5NupllPGF/hqrQpK9tQLF1dw2qZkYDPRR1zVBYbnUX3T5jt+yHqaktLBmf7RdkSSH+HsK00APt7VHLKs7vYYyGGOOLy41AH0qQD5dvSj2zzSM23v8AhXUoqKEL0HtTXdY0LsQFFQ3l3Hbxbn644Xuaz0iudRIkmDRQZ+VQcH8axnXt7sdWAs9zNft5NmCsfeToDV6xs4bdPlGW7setSwRRxIEjUAD0qU0oU3fmluAcUmPYUmc9xUVzdQ267pZAv16muhySWoE3TuPpTJJUjG53Cj1as43d1dEizh2L/wA9HH8qVNMWRt95M87DseBXM67ekUA+TU42bbbRvO3+z0qNl1CYbpZktk9ByfzqW5ura0Xy41DP2jQc1XW1ubw77xvLh/55qetYScpO17gysq23m4ghe7m/vyHKg/jVyPTppub2bKdo0OFH19avwQxRIEjUKO2KkOMemPWrp4RLWYIjhijhjCQoqqOwp5bj5cfjxVHV9XsNKtmnvbmOFQMnJ6/SuDv/ABtq2syNb+FNP3IeDd3GVXHqB61GIx9DCqxnKoond6xrGn6TbG41G7it4x3dsZrhbzxvrOtytb+FdNcRZwby5TCj6DvVex8IRzXAvvEV/Lql31xJ9we2K6dEjihEcK+TGOAqjArw8Rmdar8PuozcpSOZs/B4uLkX3iS8m1W6ByodvkQ+gHTFdLGiQxCKGJYo14CrwKUFf4Tj1xx/+umnO7gk15jSvd6ijHl6C57FeKaSvbI/z+VQXt9a2URmvLiG3jHeRwP/AK9clqPxF0WKQw6ZDd6pN2EMfyZ/3jWVTEQgtyZ1orqdlz97nHuKZcTw28ZlupoYIx1aRwoFecT65481fIgS30aA9MHfJj9KqJ4OF9J52sald6jL33uQv5V59TMEtjneJb+FHV6r8QfC9ixjivHvZB1S2Uv+orBuPH2v3x2aL4d8tD92W5Jz+VaGneH9MslCwWcYbt8uf1rVit1T5VADeijNcssVWlsiP30+px00XjnVhi91k28Z/wCWdvhcflzTYfAtvIQ+oXUtzJ38wl67kQ9BIFB7bvmP/fI6Ut00Nqm+6ZYEH8VxIEH5DNZypTnrJh7CP2mYFj4V0m3wqwqX7DOD+Q5rUi0q0gIAhjU9sgA1l3XjTSoCYtPF3qL/AN20j2Jn3ZsVlTaz4tvtwt4rTSIG6lQZJD9T60nSpU9b3FeFPZHZiOOCMySbURf4wuAPqzdPwrB1Pxl4c09mX7ct1N/zzt90jH2JHFY0fhKS+In1e7u77vmeTao+iit/TfDum2KKYrWBV7M64H4DrQqqekYh7SpP4VYwz4w8QagCuieG5Y4uzzt5K/XjGartpHjXWlLXmtxWMB6rbrtA/Gu38uNMFA0g7FhwPwFOZTI2WYSN+f6dP1p3k/IPYOXxM4q2+H+jhhNfS3epyjq0sh2Vt2mg6PZgeTpluCOnyYH/ANetsLub0x+P69BSrxnaq5/vD+pP9M0SozavctUIR6FaKCJVG1VUf3VX5R+X9akCjHy9vTDD9OBTicHJGT3OMj86UsrdWBI6ADIH54qIJPQ1UUupF5YY7l5+nzf/AFqQcHbn9f6inyHdy2QfXGf8B+tQbkaTBYn6HP8AhSqWiDsSlweOh/z6c1C8nXcQB74z/jVO8ulVvLjZT7E5/QZ/nWJf6tHE/lbmnmP3YouCfwrn9rzaKJlKqlojautQhj+XJJ7Af/XrF1LXRB8hfBPAUZyf6VasdC1vVEEt0V0i1PPA/eMPx6VvaVoelad89raxyzd7q5zI7fhjFaQw8qn8R2RmoSmcnZ6Pr2tAPGqafbH/AJbTnLH6AVv6X4P0ewYXc0c2ozr1lvCI4wfYHFb8knGS7SH1kO0f98rmoZJADu4Zvfg12xp0qS7m0aUVuT+YTGFVQ6DooVvLH9DULXJUbS2B2VSsY/Icmqdxcbj8zszjoG5P4dKzdT1q1s4/9KuBCeyhss30AzWU8RbRamkqkYo2Jbj5PnGR2DBsD/vqsvUdWhtY9808cadt5VfyxWNBNr+qv/xKbQW8Df8ALecHcR7AZxW5pHgi0jlF5qkj3l0eryfN+lRGNWr5IwUpTeiMQ6pqmqSeXo9iXQ8faLgkL+ANaOm+CmumE+sTPdyddrj92P8AgI612drb29tHthjVAOwGKkZsj/61ddPBRjuzWOGV7yZWstPtbWJYY4/ujAXov4A1aYKRtKrx22jimbsDAx+dNLDvXYvZwWiOlWSskJJb27/et4j77cVC+n2zLhVdR6K5qYuexppb6VlKUXugKUukw4+SYqfRlqBtLuFB2GJh7MRWoJOOajZ8965ZRpPoKyMaSzuUz+7fP+zg/wAqrOgHDod3+0MfzroPMAHpTC6nhgrD/armnRj0E4nPhfTgewpjKv8Asn6//WramhtXPMKg+q8VVlsk/gldfZhmuaVNozcWZD28fcBPpxUElmGHDce43VqS2cq8hkb6Hb/OqM8yQ8SME9z/APWrB3Rm1HqZdxotnPnzrO3nB67kArKufCei53LaSW7esLkY/Kt19UsU63Cn/d5/nVabXLMfd3NQqs1szFqmYyaPfW//ACDfEd9Bjokx3D9amS98YWow32HUlHbAVjViXXrduPJBqq+rqT8kSr71oq8+pF0tpFmPxfc2/wAuo6LeQerRHcv6VdtPFWh3TBftio5/hmj2H9aw5NWujxGyj/gOaoXcjXIPn28Mnvt5pqcZboPbtdT0OO6WVN0UwdD/AHJMj9eKMr1Kqf8AgOP1WvKHs0jYvayXNq/rG5A/KpI77xBAP3OreeB/BMMfrVujF7Mf1rueomOOT7qk/wC6Q/8A9emFI14ExRvQsU/nxXmv/CR6rGP9MsnI7tG24f0qxB4lt5flN00Z/uOCD+R/xrN4ea2VxrEwZ6CyyKMswZfUruH5rUTKsnDRRSD0Rwf0PNcjHeFhviaNvcEg/pkVILuRuWO72bn+VZOM0P2yN+5tbHo6mH2bI/8ArVTutFs50+byHU/89FyP0rOW4fthR/sNn9DQZFJ+5GD68qaaclsS5p9Bkvhe0jPmW6GA9ntpSv8AKrVnfeLNJYf2f4qv1A6JdEyD/wAeqAtjkNIvuykj8xTSWA+Vtw/Mf41vSx+Iov3JMSlbY6iw+J3jrTwBd2WnasnqjCN/y4FdJpvxr0zCrrOi6jpx/iby96j8RXlxjaTO1Yz67Gwf1qB4XGR8w9jzXt4biXGUvilctYipHZn0PofxA8H61hbHXbJpD/yzeQI/5Hmtu5tbO9QN8pPUOv8AjXyhd6bbXA/fQJn+8flP6UWL63pLbtC17UbHHaOUsn5GvYpcVwqrlrQNo463xI+nbq0mjGJoxdxf3ud4/Gq6jzFPlt9ojHVW4kX2FeGab8UPiDppC3D2uqxDrvTY5/Gt62+Mem3Dr/atnfaVcf8APVIxIg/I/wBKueZYafwbG0cbSl1PU2USrtMa3KDqHHzp7D1pDDDIm3yluEX+A/K8f0rk9P8AHGn6kqfZ9Usp2/hlUhHX6g1sf2tMIw8kaTqOkyHn6msFjaKehtGrCWzNmz8yH5rSeWSMdYXblfzrRhmt71PLkbDd45Vwa5hdY8xRI8AkHaSJvmH1FTDWIGGZ45HXtMmN35ZrupZlRek9jRNFnU/DlxExl0mRE7mJ/umsk3V5HJ9nvbVYpOgOev0ratddjhXdJI08H97Z8w/AVoG40fV7cqZIpFPXPBH50VMNhsQr0pWYuVM42LXL63H+naCsi92hUVfsdf0G5byy0VtIf4JkAP61bfSN4x9qIPutUL3w206FXkikB/vrXmqOKh0ucj5l0NtbWzmTeq2jqehCD+dNbS7Fl+eCIj/rkDXHv4Z1axYyabctAewjkIH5HilTW/Fuln/TNNF7GOrpgNj8K1jioL+ND8BKp3R1TeH9HkGfsiH/AHOKhfwrorjAtHB/32U/zrL0/wAe6NPIIr0TWM3pOhUZ+tdLa38F0ga3uIpkPdWDiuuEsHU2SNFKmzGl8HaYfuPeQ+6uSKqyeEWUHyNTkPoGO6uqV8/cVlPqvT8qci7j820n2+U1by/D1No/cUqcGcNN4Z1dc+TLbz+2SD/Os+fSdYhP7/SyR6oxr03avRsH0En+NP2qB3QfmK555BRn8MrEvDwZ5DcW8PS8sp4vdwRUUNpaq2+x1G4t39I5iB+Rr2CSOORcNGJB9AwrKu/D+j3jEy2EBb1jG1q46nD9SOsJGbwnZnEWmt+JLDG26gvox2lXDfmK17Dx4mfL1Cze2b+8CdtWLvwVa5P2S+uLc9lbpWRf+FdchB8uS3u09GHJ/OsHTzDCbK6I/fUzsbPXLW5QPCxdT3A3VcS/t5DgOjH0PymvIbmwvdPl3tZ3ljJ/z0hJ2/8AjtWrLxVq9sRHO8GpRD+GQbXFb0c8qRfLVQ44n+ZHrHmw91Kn86cCjfdcfzrhNM8Y6LK4juPO02T0cEL+Yrpre5WeISwXCTx/3kYEfpXrUsyp1Op0QqqXU1trDoR+Bppz1ZSffFUorgno3Sp1uG9vr0rrjXgzS5OsjZ+Vse2c1Ks7dDtb8cGq4ljb7659yP604Ijj5ZD9DyK3jVtsxplnz07/ACn3FSq2RlWqhtkXjaMf7P8AhSKcHjg/7J5rWOIkM0SwIw6hvpUL28bf6tip9DUAmcdcN/vdalS4Uj5tyfqK2VanNWkh6EE1u6/ejGPUc1nXmm2txzJGC3Zl4I/Kt1XBHytke3IpjxxuOBz6rXJWwdOprFEuN9jnFj1SyP8Ao9x9pjH/ACzl/wAasW2uQNKI7uNreX/a6VpyQEfMMN7rVK5tYplKyLv9iK8+VKrRfutk2ki+jrJh1cOOxHBpx+cjd8xHTPBH+Nc4bG5tHL2FwyH+4TlTU0GtPEwj1G3eNum9eVP+Fa08dyu1QFNm83JAPz+z8EUOiuNrYYf3XFRQTxzoGjdJEPTByKlJz8vDL6P0/Ou+M4VV3LTTMXVPC+j3zHzrGMMf4kG1v0rmb7wJNExbStSkX0jn5/Ku/brt6D+45/rQRkhWyf8AZYc/ga4MTlOHq7xIlRjI8b1jRdXtd39oaWZUH/LaHkj3qto/iLWNIl/0DUPPhH/LtP1A9B3r2t042ngdgaw9a8NaTqSkXVmhY/xhdrfnXi1cnqUHzYds454WUXeDMfQPiRpt5KtrqcbWVx6SDKZ9jXawzwzRh4XDoehQ5FeV658O7gI39m3SyoOkE3OPoa5WK88T+ELjEXnWqg8xS5aM/jWmHzTE4f3a8boI4idPSorn0EBngEH+f5U1hzjP4Hg/lXnHhn4oafeFLfVl+xTn+InKH8e1d/bX0N1CskcquhGQfvKRXtUMxw+I0R1Uq9OZOTt6n8D3pNxxuXI/3eDSnBAIBA/2eR+VJt74yP8AZ/wru2+FmzXYmjuHx/C3+9waninRuOQfRuKoD5j82HHtzS/Ljsfo2TW0cRKO4JmoGpazhM0WPm496sJcrxvG3PQ10wxCkMs0U0MpAwc/SnZroTTAKKMiimAUUUUAFFFFABRRRQAUUUZoAKKM0UAIaN1BP/66inmjhQvK4UDvUTkorUB5fBx1NUb/AFGOE+Wg82Y8Kq84PvVZpLrUHKQAwwfxMerfSr1nYw2qny1+Y/ebua5nOU9IgUobGe6YSX8hI6iIHpWpDGqJtRQq+mMUqqO3596cMDv+NaU6Kjr1AD79abIyou5iAO5NRXd1HboWdwPbvWcsd1qT7psxQf3P7wonVT91bgLNdzXkhgtB8nR39PpV2xso7cZHLnq3c1NbwpCgjRAoHTFSiphSs7yATFGO/elPrTXkRULMwA9TXQ2krsAY8cdaoX2oKp8q3Akn7D0qvLdTXshgsgUTvJjFXbKyjt14UMx+8x7muSdSVV8sdgK9lp7M4uLwlpDzt7LWkBjpx7Uo/SkJx83A9eelb06caUQFOfpUcsscSl5HCKO7Gqd3qGH8q1QzSex6VHDprTOJb6Qyn/nmfuiolWctIgIb66u3K2MWE6GRx0qW202IP5twTPJ1y/QfSroVVUBcADoO1V7+9itlAPMh+6g71k6evNJgTyPHFGWZlVF9RWY91cXzmOzGyLvIR1HtSx2s16wmvMiPqsY7fWtJFSJAqhVUdqbvV0eiC5XsdPhtjuALSd5GOTVr6Gobq7trWFpp5kjQDlnbFcHrHj6W7lax8L2j302ceeR+6U/Wsq2Mw+FjZvUiU4x3O51HULTT4GuLy4ihjUcs5xiuA1Px3fancPZeFdPaY52tdSD5F9x61VtvC95qc63vijUJLuTqsKH5F9sd66i1hgtYRDaxxIijACDp/hXg4nM8RX0p6Ixcp1NtEcxZ+EWurkX3iS+k1C5Jz5ZbEan2FdPFHHboIoUWJR/CqgU/Jz2JPp3/AMao6rqen6XCZdRu7e2TsHbH5DrmvPvTiuae4vdpl046fL+dMZiil5GUKP4m4x+dcLqHxAa5cw+HNLlu26efONqD8+axZtO13XGLa5qsrxHrbW5Kp+OOtefVzKnB+7qYyxKWiOs1vxz4f092gjna/uenk2/PPoTXPXPiXxfq3yafaxaPbH/lo43Pj2q5pOg2djHttreNR3wBk/X1rUit1HCrk+g5x/hXnVMTiKusdEZNVZ7s5OLwpHczfadXvbnUpSc7pXO3P+6OK6Kx0y2tUC28Ecf/AAHA/StFIudob5x1EYyfx9KlGEbbj5z2j+Zz/wACFZQoOTvN3HGlHqVzDGoywUe7jH6dalWH5dzAqv8AekOF/LrTr24tNNiMt7cQWC+shDSH8K5668WNMxTQdLkuW/5+rroPpntWrhSh8RblGJ0ix5XIXcg6sx2IP8aydT8SaRZObc3D3kw4EFmnAPoW7Vz9zbalqTeZrWpSzqekMZ2xr7HHWr1hpaQoq28Cwx/3sbc/j3rF4xbU0Ze1k/hRBPrXiW+3RWENvo9v/e+/KR7k1Th8Px3D+deSXGoy5+/cuSmfYV1MOnxKAxxjs0g4P0FXkgC8t8g/vy/0Xr+lRyV6z97RB7OUviZjW2jpGoMgWNR0BAA/75HWtKC2jjAkRAij+N+PyFWE2+aFjU7/AFK7m/AUNyxx80g9W3H8+i10QwcYbmsaajuIwC4ZU69Hfv8A7oqM5yWO5if73+FSKqjJXhv4tuT+ZpOucce4/wAaipC3Up26DEXA3fdP1wKUcD94UHsRtH5Dn9aE5Jxz7kc/maFLbd6uVX1zx/30adK5SF+78yk/R8E/gg4P40jHew3Zc9geSPoBwPxBo2naT0TuclE/Enk1DNLAqEu7SKOyDan4nvWtSqkrNibFdt0nlk5bsuMn9OKbcOluv7+VYT/dblvyFUpdQkdGjtsLH3EQwPxasaW/jWbybZXnuTwY7YbiP95q4XUd/dRhKqjYnvgAVSP/AIFMcD/vkYrE1DVoy/kgzXUp6RwjaPyFX7Xw7qF7iTVboWMJ/wCWEPzyH6tXQabYadpaY0+2jtj3kYCSU/jzirjhpzfNOWglGUjnLDw/q1/F5mpTDTLQ/wDLOEBZGH+8ea6DSdM03S0P9n2kcTfxTOvmSv75PSrcjL5gb5g/Z3be/wCGeBVeZgSWZhkfxE7j/gK6404UleL1NYUoonaRSxZgWY/xSEu34DoPyqCWZc4Ylj/t8t+S4AqpJcbj3c9jjOf6Vkatr1nZ/LeXA3/wxIdzE+mOgrGeKlLRjnWjHRmzJc7TtVjn07/pzWTq2sWtid1zMqv2ReXP4dao2tt4j14/6LA2l2Z/5aScORXSaF4M0vSx5zxG5uepkfLc/jWcYVKj8jG85bbHM2w8R662yytxYW7f8tpRlyPUZ6V0Gi+DNNsm867P2u66tI/PP8hXSlkhTbuSNfqAB+FV5NQ06MHff2afWZR/WuynhqcNWzWFGmtWydEjiQLGu0D04/lQWJ96zZde0WP7+rWn4SA/yqu3ijw8v/MWg/A1v7eK0N/awitGbTMT94k/Wml/9qsJvF3h8cf2ju/3Y2P9KiPjDw9/z+Sn6Quf6VlKtHuQ60L7nQEj2phb61gf8Jl4f7XU3/fh/wDCmN408PKMtdyge8Dj+lQ6qYe3prqdAWx3H500s2Ohrlrj4heEIc7tUO7+6sTZ/lWVdfEvSZCVsYnf0eUFR+tZSm+xm8XTXU7osc8EfnTZJVUZY7R6txXnh8WXV9x/bFhaKeyNzUtvZW18d9x4it58/wB+7RB/OsOec3aKI+tRfwnWXmtadbH95dJn2OazZ/FtiPlhiklPqBwaSx8N6GwHma5oq/8AbyrH+dblponhKFR53iOz+iSIB+hrohluLq+XzK56kuqOWl8SalJ/x7WZUepFV5NQ12f7zhK9Egg8ARY36nayn/buAf61oW9/4CgA8u40oY77lrrhw+5fHVivmP2Te8zyYWup3B+a4lf2AJqeLw7qc33bW8k/4CcV7DF4i8JqBt1TT19P3qirUfiHw633NVsj/wBt1/xrupcNYV/FWRao0/5jx+LwHqs/3tJk57s2KsL8MdZb/VwxRf777q9eTXtEPC6pZfhOv+NTR6pp8hxHe27fSUGvRp8MZd1qfiWsNSPHv+FX66PvSWmPYE/zpD8ObpeJtQjiP/XPA/M17WssTDKup+hpXEbrhtrD35rf/VbBNe7L8SlhKXY8X/4VwAu6TVZce0Qx+dPX4b2W3c+oXBHqAMV6xLpdoctFmFvVGx+lUZdLuI8vGUk91+Rv0rkq8O06e0bj+rQ7Hm3/AArfScBmvrth7MP8KR/hroLfM0t2R7sB/Su+kiaM5kVkb1Yc/nTCmfmYZP8Aex/UVxPKqUelhfVqfY4A/DHw+ek16p/661SufhTokgO9p5vZ25/OvS9ox85yPUnj9KaE2nJx9eMfn0rOWBUdkJ4an1R5LP8ACrSY/wDj1l1G3P8A0znJH5GqJ8DfY5MM9xdp6CQo1ezlR/dP48VC9urgrtBHcHj/APXXNUwUn1IeFh9lHk1v4X8KSSbLu71nT5e++QMv4HFbEXwx0K6jD2fiLU3B/iEiuv8ALNdnc6TbSqVaFcd+MVjzeGYY3M1lNNayf3o2rCNOVN+9G6D6ulujHHwkKjdbeJ9RA9V2uP8AvnFVx8JdVclrbxdlvRrfDflXRR3HiawPLwagg/56ZV6v2viu2ZhHqNrLbSf9NV3L+Y5rrpzwUtJxGqNKW6scNP8ADHxVG22PxLpsrdhcW5U/mDVS4+H/AMRLUbvM0qde2Twf8K9itdTtZov3V0pU/wAMnzp/9arMLR4LRF4z3MT7k/75rvhgcDUWg/qtJ7HhNx4T+I0EfnHw7aXS/wDTvchv0xmsqWz8UoT9p8E6kCOpjVv5Cvo9FWT5/JWQ/wDPSE7W/EUfebbuimP92T5ZB+dOWS4eXwieBi9mfLt5qiWrbdQ0vUbQ9xLAwqD+2tCmG1roRn+6wAH8q+qn2H92zbCf+WVyMqfxrM1HQNHuQft2jWbg95IFlQ/j2rGWQRWsWZPAy6M+YnsdFuzutriEP6odp/TFWtPvPFOivu0fXJCg6xTfOh9ua9u1L4W+BdQBaTw7ax5/5aWnygfgORXPX3wR8OMC2m6hqtmexjuC4H4E8Vk8vqU/tXMZYOrH4TjtP+KWoWsoXXNEIb+Ka1bCt/wGuu0T4geEdUkCpqn9n3B/hni2g+1Yl/8ABvXFQjT/ABcJgOiXcX9QK5LWfhf4+tkbfpen6qg7pIoP4A4NZPDLqJPE090e4xSoWEkNzGrkcMj5Rh9KeNokyf3MvZl5U/WvmZZfG3hljHDa61pwByYtrPH+Q4rf0H40ajZMLfWrOC7i6ODGof8AI0lhpx1gzSOM6SWp9bssb/eUfj1qJ4GUfIcj0NW5IB/C+B/tciozHJHyoOPUcj9a+4nQ7o9HlKLDBw6lPr3prx5H3sj0FXSVYbZF5P5VG1v3hbn+72rjnho9iWkzG1DSbO+jK3VpDKv+0nP51zVx4MghkM2k3dzp8vbY2V/Ku4JYNtkUg/pSFQe3PoK86tgoS6WM3SizhhqXi7Rji6hj1KAfxJw1aem+NtPuSIrrzLaTujr/AFroZIBj/GsfU9CsbwEyQLu/vAVxyo4mjrTlcz5akfhNq1v7e4QGKVGXsM5qwsi9iY/ocivPZ/D9/YP5unXD4HVc1LZ+INSs32Xkf/fQwaulm8oPlrIqNb+ZHoGc87d/+0px+lO3Bxjcsn+yRtP51zll4itJSPNfymP9/j9a2I7lHAw6Nnpu/wAa9WlmFKezNYzT2LhIUYyV/wBmTkfnQUwMlSo/2ehqFZNvG4r7PyPzp4YLydyfqprpU4yNLpjXiV1IKjB/vcisfUfDel3YJnsY9x/jj4Nbm4Y3MOP7y0A7vuncPyrGthaVRaozlTi+h59qXgCF1ZrG9ZW/uyLurmbjw/4o0GQzWPmqg/igbI/75NeyvGH6DJ9BwaiMbdBhvY8V5FXJYN3puxzzwkZbOx5Rp3xBv7VxDrFmJlHBcKUcfhXX6N4o0fVNos75YpP+eU/FauqaLpmoApeWMchP/PRdp/AiuK1v4aWchaTTLqW1k/hV+V/A1yypYvDbO6Iar0ttUd4Z9oBkVsHuhyKljkVh8kig+hODXkOfHfhM52teWq+v7xcf0rY0f4jaTeMseq28lhcdC4yV/wDrVpSzBp++rDhiE372h6WJpEPzEge9TC4V1w8f49axLDUI7iETWN0l1Cf4lIarUdxG5+dcH1Q4r0qeOUup1RqJo0lRWGY2z7daacqeQaqBjn926yexODUy3TKQsnHoH/oa61WUirkgPOVG0+qn+lSrcMPv7X+vBqNmjbG4tGe2Rx+dI6leo3D1A/rWsZyWzHqW0uI265U+h4pZI1Yc1RPHbcPQjI/OlWV4/uyY/wBluV/PtWqrfzId+5JJAQenFVZ7dJFKMoIPYirqXQ4E6EZ6Ht+dPaOORcxsufY5rKrh6dTYTimc3Jpsls5ksZ2hfunY1Jba3NARDqMBjP8AfHK1rSoUOGUn3qvNbxuDuUOD2rzp0atF3izNprYuQXEc0YMMiyKexqYNuXavP+y39DXMTafNbOZbCZoj/dHT8qntNbeMiLUIfLP/AD0HSt6OY9Kug4yZ0KnK7R+Kt/Q0nBG3r/snqPxqCC4jlQNGyyKfepSeB0Yf3X7fQ16UZxmrxNU0xrxK3ByD/d7/AJ1Tu7KO5iMc8aTKequuavfe+7lsfwPwRQRu6ZP+yeGrCrhoVd0S4RZ5t4h+G+lahvk09jZTf3cZUmuKMXjfwLdGWJZJ7QHJAO5GH9K95kjV+eMDr61Wnh3qUdVkQ9Qw4NeJiMscHzU9DjqYRN3jozhfCHxP0fVXWC+c2N702t91j7V6DBdLKok3JID0ZTXn3iz4a6LrW+e1RrK667o+BmuHEvjr4e3OG33+mg4GeRiohjK+HdquqM/bVqPuz1R9AKwc88/Tg04Lu5B3H6YNee+DfiPouvhYWlFtdd4pDtA/Gu5SfgfNvz0yePzr2KGPhWW52U60ZrQn7/KQD9OaaOp28+uOn40qSK3y5yf7p4P4GlIz93/x7qPpXWnf4TW4qSOv3GC+3Y1aiuM4Enyn1qkR9T70An1x71tDEyix3NQFc8Y+tPrMjkaPofwqzBcq/B+U13U8SpbjRaopBz0NHf1rpWuwC0UUUgCiiinYApM0tI2MUMAHWkJFQyTRwoZJGCgfnWa1xdai221Bjg/56EdawnXUfh1YFm+1BI28mFfOlPQCobbT5riQXF+2SPuoOmPerdlYw20eFUFu5NWu1ZxpufvVGAiKFXaqgAdqU8e1KKjnmjiQtIwAFdN1BAOOBnsaz73UPLfyLcebP6elQvPdX7+Xa5ji7yEdRV6ysobcfKNz92PWuXnnVdoqyAq2uns8gubtjJJ2XsK0lXAwvA9KcBilreFJRAaD1o6UjMq8k/jWbdX7PIYbNDK/Qt2WipWjDTqBavryG3TLvhj0A7mqMdtc6i2+6zFD2jB6+9T2en7D510/myn16VoDp6VlCE6jvPYCOOJYkCRqFUVID2HT1obp6VRvr5IBsjHmTH7qitG40wLN1PHBGXkfao7etZhkutROIv3Nv/e7sKfbWMty4uL1iT1VOwrTRVUYAUAdh2rJxnWfkMgs7OG2UeSoB7sepqy3H1qOaRIgZHbA9zWY81xqL+XBvjg7yDg03OFP3Y7iZJeX7PJ9ntBukP8AH2FOstP8p/NuG86U85P8P0qWCK3soyF2qOrMT1rlPEHjyzt5Ws9HhfU73pti5VT/ALRrkqV4UveqMlzUdzsbmeG3iaSaRUQDlicAVxGu+P4fONj4ftZNSuuhZB8i++e9ZB0XXvETC58R3zw2/UWkJ2gD0PrXRaXp1jptssWn2scMQ6ECvJxOaVK65aKsjB1ZvZHOr4d1bXJhdeJr9pUPItoztjFdNY2trYxiG0t44owP4Ripz3c56cscYrmdd8Z6NpbmCOQ3t12hgG78zXj1KkIa1JXZDcIayZ0ozyVGfesbXfEui6Ou6+u083tHEMufyri7zVvE+ukoJF0u1b+CP77D3Pan6Z4ctLV/OaNpZjyZJG3kn6mvOq5o/hpoyliW9IodfeLPEGrlk0axGnWzcfaJuXYfTtVGz8NJNcfatTnl1C4PO+Y5X8BXUQWwHbGOpPSpxGMfdGP73Ra8+cq1bd2M/ZSlq2ULezVFCiPGOwAxVyODI45A75wB+NWEiXbuO1h/eY7E/KpETzDmNGlx/Gw2oP8AGinhlHVmkYRiRJGWGIx5g74+VR9T3qRI/M+Vd0xHVIxtQfU1l6p4i0qwk8l5W1G6/hhg+6D6HFZF3qGvauPLeRNNtT0jhGHI9Ce1XOrTh1FKpGJ0Gqatpulpi8vkVu1tbjLE+hNYU2va1fIY9JtE0u3P8bfNIRUdjpdrbOfJh82X+J2+ZvxJrThs5JMNuVF/2jhfzrB4irPSKM3KctjDh0iEy+beSSX055LSHNa9tZyOoURpGnscCtSG0ijHQ4/vMML+VWY1G3si/wB9hyPpSjQb1kyo0u5RgsYoyGYZbszdvoO9XBGq4O0D/afqf90dqXO3O1CT/wA9CaacnLE59T0/OuiKhHZG0YJCqRvPlgs/dnGW/LoKTO5uMlu5Jy359KAvG7IC+pO1fwPU044CjOFX1Zfl/Bf611QvIeggUbD/ABL3AOE/EnmjqPm2he3GB+XU0rk+YN27djgN8zn6Dpj8KZn5tq53n0+Zv/rVU5qKC4rNwM4IHTP9B/jUcpOQXGM9Cep/Cnuu0jzHCk/wr8zt9fSo57iO3XnZF7D5pD9fSuGck37wm0h7JsUNOQg7F+W/IVFNPHGN/Qf89JuT+C1QuLyQ/NGvlg/xud0h/A9KyrzUIVuBFCJLm6PRAN8n5elYSqu9qZk6vY1J71pCWXOwdXlOPyFY15qkIl8qMSXs5+6i/d/Kr8Hh/UtQKyaxc/YYT0hi+aVh/Sty1ttM0aLbBDFZf9NHIaV/fParjhZT1qSsZ2ct3Y5+28P6lqCrLq90LK2PIgTgkenFdFptlZaXCEs7dIIyMCV+Wb6Dr+dZd94q0e0diLjzZf8ApkPMdj7n+Gsa48X3sjGSx0vZu/juGyTWyeGo+Y+elDzOzZmU55/3nGX/AO+R/jVW5mSL78qof9thn8v/AK9ef3ur+ILv5RfCHP8ADAmP16/rWHqcVvCf+JpfXE8p/wCWPmEsfwFYzrQn8KMZ4zsj0DUPFGiWWVl1CLf/AHU+Y/pXPar8RNEgwP8ASrpz92ONOT/h+tYel+GtS1b/AI97GPTLQ9ZZF+cj1Ga7LQfBGl6aBL5T3U3UyyevtTio9TL2larpscwNb8W6/wDJpuinT7Rv+Wk0mHI/AVs6Jo+oWB8wCyNwesjIXY/ia7COFcbI9vHZQGx+VQ3txYWY3XV1FDj/AJ6SBf061M1fZWNo0OXWUrmef+EgkXD6q6L/AHYkCn+tQtpdxN/r9Tvnz1Bk/wAKivPGugw/u7d5bx/S3jZ/16VTPijWro403w46g9GuGC/pispUmt5FOpBdTRHh21zl1mk92kY1KPD2nquWtVH+90/U1iSJ461A/vb600+P0iXe1MXwffXp/wBP17Ubj1EZ2j9OlL2cOrM3JvaJsTW+g2an7RPYQ49XFZs/iDwfbEj7bBKw7Rx7v6VSvfDPhDR18zVJgG/6bTbnb8KgtFS/fyfCvhPzh0+1Tqdv1x0qo0oy2TJcp9LFmbxjoYU/ZdMu7g/9cVRfzJrH1D4hQRHbDoaSSdl35/kK6m0+HF/fMJNfv41B/wCWMaiMD8q63SfBXh3TEHkaerkdWlTj8666eC0vyhCjiJ9bHji+KfGeof8AIP0WztlPQtCXNNbQfG2rHdfXkyg/wrDtX8K+gobeKFAIYo0QdVRMfqKeBn1x2G6ulYZ/Zsvka/2dzfFI8Gs/h/fL88zXbt32oBV5PAcjcyWF3J7vivaz9fz4ow3+1j86l4Go95FRy2mup42vgNe+ly49l/8Ar0N4Chb/AJg8h/DH9a9kzk8MPwNByOufxpLL5LabL/s+B4rJ8P7T/oEzx/TP+NV28CQKfktrpD64Ne4hifutn6U4RTN8218USwFV7TYf2fHueEnwlcw/6q6uk9imaadJ1qHiO6Vh/txV7wYWxyo/HFRm2jb7yQfiBUfUa6+0Q8tX8x4Yv9uW4+eyspx/tR4/rTl1KSP/AI+fD8TevluRXtraXayfft4D/wBsxVebw/psn37OPHshqHgK6J+o1F8Mjx6PWdCP/HxpV1Ae+Bkfzq5b3nhWf7ty0J/2ty/1r0efwboUoO63Yf7uRWbefDjRJlPlzTR+zLmoeAr/ANMTw2Iic1b2OnTfNZ6mx/3Loj+dXI7HUI/9RrOoIe22TNNu/hXbklrXUFVu3ylf5GqEvgPxVY/NZ38zKOm2fP6Gs3RxNPaTI/ex3ibMd14ot+IvEd4B/tgNUyeIvG1uRs1aKcekkP8A9euWeTxtp52zReeo/wCekP8AUUqeLb6I7L7RmHq0RP8AI0LG46l8NRjWIkt7o7IeNvGEYAns9OuV9gVpR48v4z++8OMp7vBP/QiuatfFmgzYWa4e2f0mXFbFrJY3ihrW7t5fYPV/2tjvtO5rHEN7TNFfiJp8bZuNK1CM93RBx+tXbTx54VuDhtQMT+kkZQj8OlY72R/iVcfWqlxpNtcjZNbxsPUgf/rpxzqunqjVVq/dM7m01jR7wf6JqlpLnsJAD+Rq6iq/MbI3+7z+ma8kuvCdpkskBjPb5cfrVNtJ1Gy+aC91C0A6MJ2I/XpXRHPF9tFfXJx+KJ7Qy9myT7rTGjGfu815Hb634xs1Hka0bhR0E0YYfmBmtG3+IXiW2AF/pFpeerxEqf510wzLDVNy1jYPdWPRmt93pVW50+KVSJFV/ZhXL23xP0nhb/Tb+0buQm8D8hW7p3i/wzqOFg1aFXP8MnyH8jWr+r1tmjWOIpS+0VZtDETeZbTPA3YLyKIry/tGAnt/NUfxxNhvyroI1gmG6J0lX1Vtw/PtTZbVT2x9KyeFlF3pyK5U9Uyvp+sW9y20XREn9yYbWH4itUTTn5WWKUf3XOD+BFYt3pcEo+ZAD/eHWqgh1Cx5t5i6D+FzmuiljatLSRSk1udMLhkbYweD/YmXen/fQqRZIY/m3vbE9/vRn8KwrPXFwI7tZIz67cr+Va8E9tNHuikGPVfnX8RXp0MdGp1LUr7FogY8zy8D/ntbnI+pFDAyKGAS4A/iQ7XH4d6r+REo81FaE/8APSF/l/FacIWZfMP7wf8APaE4b6kV3qV1sWOaOOcbd3mMP4HG1x/jUbW5UbFbYf7jjBp4S6kGVeK8T0ddki05TMRtVRJj/llO3I+hrCdKM90JxRl6hYx3HyXEZVv7zDIrlNd8I6PeIyanotrcwnrKsYBH4iu9eRR8siyw/wCxKuV/Oo5EiA+dvLB6bvuGvPrYF3vBmUqMXudIVK8gCmd896s/rTWQN7V924GpXdVYHIH1IqFoMcxsyH1PIP4VZZSo+7n3zTR+Vc8qaArSK2Nsybh/eHSq7W2BmNh/u1o/pTTGh6DBrnnhoSJMssVO2VShodePb1FaMkIcYbB+tU5bSRDmMn/dPQ1w1sLOO2wrFN4/YY/WqV9p8F0pEiBvqOa0s4bEi4akkXcMn5682rhIzWqIlC5x17ockOWtXKj+43SqcM93YyeWxkt/wyhrt3jyORx71UubOOWMq0efevIrYBx1huYulbYzLLXpowPOTen9+M5H5Vs2OrWs/wDqZQG784P5VztzorRMZLRzG3oaoSBo3xdwMrD/AJaqcVEMZiMO7MXM4noAkVjuC5PdkOD+Ip+7f90iQjt0Iri7K9vYwDBMLlB0Vutatpr0LsEulaF/Run516mHzaE/i3NI1bnQ78jazAn+6/H604Mv3SSD6NzVOK6WRQyMrr/dPP61Mr7VxuKf73I/OvThiIz6mu+xMy5HzdPfkVE0Q/hO327GlU7BuKlf9pDuFODFhuKhx/eXqPwq7KQ9UVnhIzuAUH2yDXPeIPCWiaurG4skDn/lrEOa6sHcvy4b2PX8qjKqePuN6HiuOtg4VOhlOlGe55Bd+ANc0eU3XhrVJDjkIXKtUdr481zR5haeJtJdlHBlVdpr16SH1XB9RVK+sLe+haK8tY7iP/aGTXl1cunB3gzneFlHWDMLQfFOjaso/s+/Uyn/AJZScH6c1vLdlfkkyM9QRkGuB1/4YaZdSNc6PcyWNwOQAeM1gNc+PvCTbLqI6nZr0JGTj61gsRVpO0yPbTg7VEexxNGB+7Jjz6cj8qkjlaM5VeO7R8/mK838PfEbRL9xBdO+m3XdJfuk/Wu0t79ZkDLIkidmjPFdtHHx6M6IV4vZm1HJFL8w2sfWP/CjaxOYyjj0HX8qzxIknzEYP94HBqdJWUfMwf0PRq9KGKUlqzdTTJgwUkDIPft+lKCQ25ByOpU5/MUJLHLhZDz23cH8DTpIdo4Y5PTJwa3jJP4WO5Ktw7feAcd8f4UwxRyndDIY39BytQHchxIpB9W4/UdaVunOS3r0NNza3AZP5kRxcxED/novSoZYIbpCfklX2FXo5mCbQBIP7p61A9tBI26GRrWb0HT8q5K1GMyXExnsbm0k8yxmMffyyeGq1Z66u8QX8Jgccbj90/SrDtcW5Iuogyf89E7/AFqGWG1ulP3XU+vUVxNVaDvBkao2I5Y5kG1llXsfSpAdwxjzPrwwrk/s17YSF7GUsg6xt0rQ0/XbeZxFdqbeb/a/xrsoZlf3aisylM2yQzbh+8x26MKMbhnl8enBH+NNVwQGGH9GXg04HPzZ3Y/iXqtepGcai3NE2yGWJWGQ31wvI+tVLiFHjaOZEkjPBBH9K0WyeTyezr2+tNK5XoHPd1/wrmq4WMxTipKzPL/GHww0rVy13ppNhdjkNGcLn6CuTtPEfjb4fzi21u3k1HTgfvquSB9a91lgVl4bb/tDv+FUL+0huoDb3dvHLGeoYZrxa2DlTleBxTwltYMyPCHjbQvEkCtZXSrKfvRO2GB9MV1MczYxwVHXPWvIPF3wphaY6l4Xun0+7HzBFPBNZWj/ABD8SeFLpdN8YWMkkCnaLlR29adLGVKTtIzjip03y1Ee8qysPlPHuefwpSoPIGf5j61zvh3xJpeu2qXGmXcVwCM43fMv4VuRzBjz85/LFexRxcKiO6M4yV0P7eo9aXIJx1/z60A87gC36Gjbn2Hp2rouzRXJY7iSMjb8691PX8KuQTxy/dOD3HcVmYGfT29aCcEYzn2610UsVOOjHc2M/Wl+lZ8F2ycNl/5j61djkVxuVgRXpU60ZrcY8+9J370u4Fc1DcTRwxlpXCj1Jq5SSVwJD1zk/nxVC/1GONvKhzJN0AXoD71Xa4utQYx24aGHoXPU/Sr1lZRWynaNznqx6muZynV0iBTh0+W5YTX7ZbOQg6CtQKqqBtx7CnL06c+lJnH3uD+da06KhqAMpJ68e3Wg9OM59Kgu7uC2XMrAD9aobr3UDwDbweufmP0qaleK21YFi71KOI+TDmWbso5wfeoYrOa4cTXzH1EYPSrdnZw2q/u0BJ+8x6mrPXp/KlGnOprIBsaBFCqNgFPz26mj68VFNNHCm6VwB71tdQWoEpJqreX0duMM25+yDqapvdXd63l2cflxd5W/wqzZ2EcPztmWTuzf0rCdWU3aAFdYbu+O6cmKE/wA9R71o21vFboFijC09Rj39qU5xn9KulR5dWAZHfGaR2Crljj61FPPHbxmSVgnsT1rMzcao3BaK3z6cmitW5dI7gSXN7LPJ9nsF3E9ZOwqexsUgO5/nlPU+hqxb28duoSNcDv71IWAzjgdzmojTT96e4nYVse/4VWvbyO1jBZhk/dAHU1XvdQ5MVsA79C2cBa5PVvFWmaXO0YZ9U1E8eTANwU+/pXLiMwhBcqYnNR3OkEct0fOvmKQjkRnjHvWLrvjrTdOk+w6ah1C8xhYYBkfielYUtr4p8SHfqt0dMsT0t4T8+Pc1t6RoumaRDssbVFPeQjJJ+teJUzKctKX3mMqkn8JhPp/iPxNmTXrs2VoelrA5G4f7R9a3tJ0jT9KgEdnbopA++V5/wDr1Zvry3sovPvJ4rdFH33bpXH6r48iMht9BsZL6U8GZhiNT6+9eXWxEab5qjuzNunDWW52UsyRoZJpEVV5LM20CuS1vx5p1vM1tpSSand9MR/dH1bvXOXNhq+tyiXWtQkdCci3h+VF9j61rWGk2tnGI4YUjX0UV5WIzOT0pqxk60p6Ix7tvEniB8apeG0tz/y625/rWjpeh2dkoEMCr6sepNbCW6qgHGf1/Kp1jAwW4P8AdPLn8K4OSrWfNJkKlf4iCK32DKk/Vlx/+upljVBknZnue/0FT7MDc37o9lPzO309Kc3l28Znm2WiDkyTNlj9B2rqp0uVGijykaplRuwo7NL1/Be1SbSoMhUbRz5twcAfQVh3fie3WR49GtZL+c8GaThB7isqeHUNSO/WNQdhn/URnCCoqVqMNtyJVV0NXUfE2nxTGO2V9Wu+xA/dj8ayro61rDf8TS8a2hPS3h4BHvVuztFjUR2ttsHsOfzrQhsQWHmkt7DpXLOtUq6EWlPcy7Gxt7c7LW3RT3K8k/U1ow2TsxaRuPQHAH19a0I7cIv3RtHfoo+tTJFlcgBh2ZuFH0Hero4R395GsaSIIbdAvyopx3Iwo+lTIu471wf9p+F/CnnaAN21sdGk4H4KP6019zvukLexK5P/AHyOldyw6j1NOWwfIp3ffb+84wPypjszMC2c9s/4U52bPU7vTq2Pr0pCwHGNueoHLVjPsIQqCQW4PbP+FOOMDdgenf8AIdqT0CL9fX8+1Kqs5IUZx12ngfU06cBid+Mg+uNzfiOgpEDNJ8oct32nJ/76pzFfu588jtHwo/HvUNxcIq+XI/8A2zi4H51tKrGCFdEhCA+WSWJ/5ZxDr9TUct0sI2ZVP9iHlj9TWfPdyMDFFhF/uRng/U1jajqlnZ/JLMJJT0ii5z9TXn1MX/KjKVZI2Jr6RtyQjyweoTlj9T2rJuNQhjlEMG6e4zjyoRubP+0e1Zsl5NcruuXa1t/+ecQ5ce5qxBNeRwBdNhi06B+PO27pZB/jXK5ufxM5pVWy49hcOvna5fRaVbnpCjAyn2JqeLXNF0mDy9ItGx/fx85P1PNZCacofzJTJJIesk/zOf8AgPQVYjto4znaxf1OC/8AhirVSUV7qBTaQl3rmuXRKxmPT4m7qMyGsxrJ5nLXFxLOT1aQ5P8AgKvuVBKxjzH9EG4/n2qlqF7b2ePtMyLIfuwofMlb6AcfnWTlOZnN/wAwR2kUZ2xR8/7Iz+vSqt/eWlmdtxcKZD0ij+dyfTA4FPa11jU4t58rSLLvNcv85H+6OlTafD4c0wj7Hb3WuXneXGxM/U1UaKWsmZqLkV7LTdf1rC26jS7Q/wAT5MhH0XNdHpHhPR9CTz7gb5epnupVQZ+mc1Un1DxDcr5azW+l2/8AcgXc/wCZqCLRYZm8ybzbp+7zOSfy6Vp7aEdIo2jGztFXNi48WaPbt5drI95IOiWUJ/8AQjiqE/iDWbrP2XS7a0B6PcyeY/5cirttpMagBlVU/wBlcVeitYoyoCD2zzml7Wb20NuWo9zmpLTXdSAW+1i8ZP8AnnB+6T9KltPCenxMJJLdHb+85Lk/jXViLp8v4Lz/APqp8rQ28JlkkSBQPmJI6fU/4VcablvIfsoLczLbTLeHG2EJ/slQBVxYRGufLVE77sAVhy+Loprg2fhywm1W56box8g/4Gf8KsReDdc1phN4m1L7PCefsdqSMj3Nb08E5v3RpJ6RRDqfirR7GX7Pbs9/dnhYIFLZPp6VFBp/jTxFy/l6DZP/AHz+9Yew7Gu70bQdI0SARabYxQk9X2/MfqTk1odxnBPckY/xr06OWxS943jh5v43ocnofw/0DT3FxcQtqF11M1zzk/jXUxxxogjiVUUdlHy/rxUnzA5X5c988H+f8qXy3bnaQP7xOB+f/wBau6nhlHZG8aUI/CiPBX5R+hx/LihMA8YP04/lUqxrnAJb2jXP6mnHbnGxAf8AaO4/kMV0ex7mqVyEgM3y4J9Ov/16c0LcblI/3yAP1qVnbbhtyj3wo/TJpqkfwqv1Az+p/wAKfs0gsMEI/vgf7oY/0xQIoweSzfUqv9c0pfd975/xz/hSF8dMr7cD/Gk1ELIcAuPuLj6sf6YpMqvRQPoq/wCOaZ2zgfkf8f6Um7Pc/wA6lziguSGRv+ejfizD+lIdv+yT+BphbHp/Km7hnPWodVCuP3c9MfgR/Kgt/tN+DGmFqbu96zdcVx5Ye5+qikJ/2R+VRlvYUm6sXXFck+X1A+maN3HWot3NBIrN10K5KrD+LJ/GkLn+Hd9M1CXoL5FZuuguSMGPUKfYiq1zplncqfNtF+uBUnmBe9NkmOM7gfxrCbpy+IhwUtzn9R8H6RcA/u0yexWudvvh3aoTJbLLE3ZoXxXoHnkr91R9DSCTjr+tcs4w+yYTw0GeX/2L4k05s2etSuB0jnUkfmakXXvE9l8t9o8dyg6vA39K9JZo5BtdFYe9UbnT7SQHaDG3tz+lcs4S9TneFS+FnHWfjHR2fZdG4sJO4njIH5jNblreWd2ge1uIbkHujKf/AK9JfaGroQ8MM6+hUZrm7zwrp6yGSGOayl/vRsV5rCSivi0FatDzOkuLK3kO4xgP7cfzxmqNxp4Ulim5fVRg/wCFYsVv4jsBmz1NbtB/BcLk/nU0fii7tTt1XSprf1lhO5fyrLlg/hJ9rF/EiaTT7eTO0MR6Y5/LpVG50G0mBVo1J/3f8K2rTVdH1FP3VxEze52NU0sD7dy/OPfr+YpOMo+QuSEtjkl0O8s5N9heXFuw6GGYjH4Vfg8ReNtNI/04XiDotxHnP4jNapwx+ZCx9+SP5U0oD1y3t6fhV08ZWg9GHLb4XYksviZdRELq2hMPVrdgR+RxW5p/jrwrqBCNeG0lP8NwhT/61c1JbRyAgxhx7DkfhWddaNZ3Aw0KkV3xzSdveRarVodbnqccdrex7reSG6Q943U/oDVR7CS3l8y2laBx2GTXk40Oa1k8zT724tZB0EbnH+FaNl4o8Z6XhDcw6jEP4Jk5/MVvDHUJ/FozWONf2o2PTINUu7eQfaYz/vxjmtez1C3uCGR18z1Hyv8Aj615rZfEmxDCPWdHubJj1eL50rf03U/D+r/vNM1SFpP7udrD6g16VDHVIfA7o6qeKpy2kd0zLJjzFEx7FflcU8FmXaxW4T+5Jw4rmIbu+sseYvnp2I6/nWnZ6pb3OBK3zf3W4P517VDM4T0ludSm2aaNsfy45uv/ACxnHH501QqsQoe2Y/wyco340LL5ibRib/YkGG/BqcH+Xy43BJ/5YTd/oa9GMo1FuVc2fJb/AJ6PSbZ16Op+opDJMB80Of8AdNAuV/iV0+q1765RChpuhjU/Q012P/PJx9BmniaJj/rB+PFOByeCCPY03FPZgVHmij/1jbB/tCnJLHIMxSqR6g5qw6Bh82CPQioTZW5O5YkU+1ZOnLoAnC98ew5BpwbaOm3Pqciq32FUbMbSRn2b5aQw3IP7q6+odQQaxlKcPiQE8kMMw+dQD2NUprGeP5oSGHpU5N4q5McUhHoaIruQZ8yCWM98jI/CsZqlU+JWE0Z5b5tkqlH96Ro1YcZP0HNaEtzY3A8u4GD/ANNFIqCSxwM28wZf7pOa4quE091isUHj3Dafm9u9VLq0WRSrINvv1rSbcp2zIV+o4/Omlf8Aa4/OvLr4aD0aMpRucrdaQ0bGS1ZkI7DvVVp3T91eQg++K66WLcMnge1UbmzjmUqVDCvHrYBx1iYuBh2yMh8yxuXib+6DkflWhBrN3bn/AEyDcP7yc/pVG70qWFi9qzJ/Kq8d9Jbny7qMj3A4rljUqU3vYm7idbp+p2twN0EwRvQHB/KrqsJDnHP95OD+IrjBDa3P7yMgN6qcEVPFdanZkeXILhB/C3UfSvTo5pKGkkaxqnXgk8HbLj04cUokDHYCH/2JOD+dYFpr1vKwS5RoZP8AbGMfjWvFNFMgwyzD3Of1r1aGNhU1uaKSLJZV+QMYT/ccZX86SQLjMkZj/wBocioxIV+VXwP7rjI/OlDbPubrc+3zIfrXapRmXcSWHem4gMv99TUDwkx7dqzp3BGasqADvZPLb/npFyv4ilK7vmZA4/vxHn8RWFbDwl0FZPc4vxF4G8Pa2G8y3SGc91GDmuHvPBni7wvIZ/D2oPNAvPksxPH0Ne1Om8fwyL6YwwqEwlR+7bcP7knBry6+Wpr3TlqYVS+E8g0v4kXFpMLPxJp8tpIODIq4H613+ieINN1WIPY3cU698NyKtaxoel6pE0OoWUbZ/hYc/nXnWufC2W0nN54b1GW1lHIjZsflXnezrUXqc79rS31R6gskbH1+pqeGaReEbK/3W5rxSDxZ4y8Ly+Tr2ntcQKcebt5x7HpXaeG/iBoer7VW7EMx6xzfLg/Wuilj9bPQ1pYmMt9Dv4bmNvlfK+zdKk8tDzE2R/dOWWslZ1kAIYMp6FDkVKkjrzGxx7HFelTxkba6nV7RFyRWQ5ZMe56fmKQnOB970z/jRDeg8SA/h/hUojilBaJwreg/wrpi1P4GUrCCQqApOR/dPOar3FrbzHcgMMn+zwKlZJFOGQj3Hem5Psfas5ruhspyG5txtuEEqdivWq9xBaXybWC7vToa1f4fT6c1UuLNJRvVAW9Rwa4atG+pk4syQNT0tv3DNcRf88ycn861tM1y1uiI3byJum08HNVC88Jx/r0HZxhhUFzb2N9wcJL23cEfSsI1qlHZiTcep1Acf3sf7Q7/AFpx+U7iMZ/jXoa5CO41bSeB/pVuO3cD2rZ0vWrO8X5JPLlx8yNwfxzXq4XM4S0loaRqc25qsQDufof4xypprp6gDPcfdpI2wN2dhP8Ad5B/Cnbgn3QI89xypr0Wo1FoaaWKzW+0HYMZ9TwaydZ0fT9Wtnt9StEljIxll5H0rfb5f+mZP4qajljU438Z6Z+63+FcNbBxl0IlTUlqjw3X/hnq2g3T6r4L1CWPB3GANwfbHerXhX4sS2dyuleMbOS0uAdvnBTgn39K9gkgIOU49uMH6VzXizwno3iK3aHUbNEkx8rgYOa8iph6lJ3iefUwk4Pmps3tM1K1vrdbmzuFmhYcMjZrQil3HHb1HWvnrUPCvjP4fXJvvDl3Jd2QPMOc8fSuu8EfFzS9UdbHWl/s286HecKT9a6KGOcNJDpYzXlmrHra7WPoB37fjTWGG549D2NVLa6WaNZIZVeNhkFTkEVaVw/GNp9PWvWp4iFVbnoKaktBPmzx264P+c0+NyDvU49+35VBd3FvbIN7AN2QdT9KpEXmoHktb2/YHh/xpOvyP3RptdDRl1td/kRL5k3+z0qS3sXuHFxftubsgPy4qtawQ26bYl/4FirUE0kTYU8Hsx5rqo4hvWqNM0kRQoXbhewFOPAHAwKpf2laxqfMk2H0PU/SoGuru7OLOEon/PSTj8q9SNeFvc1KL9xcRQJ5kkioPc9fpVD7Xc3XFlHtQ/8ALRxUsGmpv824b7RJ6t0H0FXgMDjGPai1SrvogKVvpsUbebMxmk/vPzV5QvGO1A25xxUF1eW0H+slwf7o5NXFQprVgWD7YqOeeOFC00ioB6mqBur25O21g2J/ffinRaWrMJLpjPJ7ngVEqspfAgGNfzXTbbCLI7yMMCnQaYC/nXUrTv6N90VoLGFULtAHYDpTsHHNVGi5azYCBFUcADHbtSe+cn3p3emuRjcWAA61ukoIHoOzx1xVHUL6O2woJaQ8KFGcn3qvcX0kzm3sgWboXA4WrFjYrD+8lbzZj95jXLKo5uyBaleGzlumE+oeuRH2FaiAAYAC47VFPPBbo0k0iIAOWY4FcN4g+Jml205sdGhm1i/6COBcqPqelZzr0cOryepEpxjuzuprmOGNnkcIo6ljgVwXiD4gaetw1jpavqFxnaY4Rnn69BWKdB8SeKnFz4t1I2tqeVsbVsAj/aPrXUaTpGnaPAIdPso4FA++B8x9ya8DG5nVqu0NEYupKW2xgppviTXE36rcf2ZZN/ywhOHYejH/AArd0fRdO0mFV060RT3kblz+PX86o634t0XSCVmufOn/AOeUJ3MT6Vy174m8S6ySmnQDTLZv45OZCPp2rwq+Mp093dmLqQj5s7nV9Y07SYzPqF7HEPRiMn2xXH3/AI21C/Yw+HdOdFPH2mdcD8AazrHw7F532q8klvLg9ZJjmt+3tI0UBcAeg5rhqY6pVVomTnUn5HOrodxqE32jWLua+k9CTsHtjpW7ZafDBGI4olVR/c7fWr8cZxxnb3IOAPxqVIywOz5174+VR9SetcvsXJ3k7hGn3IIolztXJPovP/6qlWL59q53d1Tk/ialj2PmNczkfwIMKPqe9VNV1aw02Ly769jhHa2t/mbPocVt7FLWWhs1FFtQqtsOVb+5GN7fnTLu4t7CMy3lxFYR+pIMh/PmuZm1/VryMx6TajT7Y/8ALST75qpDpcJk866Z72c95Tu/Ss6mLhHSOplKt0RoXHieaZymgWOB3u7gfqM1nyWE11KJ9XvJLqRuVUn5R9BWvDZysF/5Zr/dHP8A+qrsNjGvp7//AF65W61byRHLKRm2tq2AkEAjUdx/nAq/DYIWy5MhHXaf5mr6wqEHGQOn90VKFJGVzJ74+QVvTw0I6vU2jTtuQxQptyqoyf721f8A9dSKq9c5Ud3G1R+Henlhu4/eN6jkCmbmY5LFmH93/HpXVGUVsi9EOG1XDcu3ZpB0/wB0d6a+6RyS24+/J/Afw0KMqTndjqF4/M0nGORx6Hgf/ZV0Rk2UhU5Zh/EOu0bn/Enp+FNXlcrwPVWP/oVDncg5AUdAeF/AdaUIWXzPup/fmO38hUVG7aA7jNy7crtx+lLFGzqWVTs7sThR+NPXy8bxmUj+OUbUH4VDNOuC7N52P75wg/DvXM+VayZHMluSLswdoM4HU9EX/GopriPbzJ5oXoifKi/X1rD1bxHY2wPnXCkj+EHAX6DvXH6t42aaQQ6faPcyZwmV4z7AVjKt0gc9XExWzO8uL5nUqpUKOuz5UH4965jWfFmj6e3kmc3tx2gtuRn8KxDoviLWlWfxBqTWFox+WEHDH22iuh0rRdO0mMfYbVLcf895hmZv+A1hJdZanP7Wc9kZDSeJNYTdOyaJYHsB+8I+nWr9jodvZgGOMqzcma4yzt7qp61sAIjbyCr9pZTl/wAPalbaqljyf77cD8/8KmPK9LAqX8xXS3SFgdu1z0eTl2/3R/DSnCSEhmEh+8WO5z9R2pDLuBEMbyf3vLGxT9WPWsDXPFWi6UPKvNSVpegs7EGSQn0J7VXsOd+4glOEDbmlVGwMRsf7zEk/gOaztY1O002EvezBF/uynb/44K5tdT8X69+60HTY9BsW6z3B3TMKv6T4H022nFzqU0+qXnUtMcj8qt0o0178r+SMOaU/hRRGvX+rSGHTIrgW5PJgXbn/AIFWrpGkXlvl/wBzZM3JcAPKfxOTmuntbJ1QR28SwxegHT8auw6eFI3AknsRnP4d645OUvgRrDDt7mBDpNuz+ZKs13L/AH5mZv0PArVt9PkYDhY19AMVqJBGpARQCPf+napgp3Hkk+i8/nRGjL7R1KgluU4dPhQ5ZQ3++OaspGit8gLn0xk/4VMqg/KOPfqKrapqWn6bCZdSuo4UHZjyf+A12U4U77GloosRx7QTzjuQc4/E9KjuprWyt3ubyZIoVGS7HAA9yf6VgJrWva+/l+GdJZIRx9tuxtC+4U9a1NK8BW7TrqHiO+m1a6U7trH92h9APSu6nh3PaIKcp+7FGQ3iLUNXl+zeFdNa45wbp/liHuCfvVfsvAD3ki3nizU5r+TORboxSBT7etdzbRwwQiO3ijhhUfKqDaBUkaOcsMlT36D8zXoUcvhHWxrHCqLvLUrWFnZ6fCLeytIrWMDgImz9asH5PmY7B6kYP+NSRxqOVZn/AOuYwP8Avo05Ttb92Fj9fLXLf99HivRjRstjqjFJEYjZl8wrtX+8x2j9eaVYxjcC5Hcr8q/iTS8b84G71Pzt/gPzpCwZiSNzDoSN5H9BVKKiMchznyto9TH8x/76OaaWycZDH1xvP59Ka7FgN53ezc4/DoKRmyvJJHp1H5dKJVUhDiwb5f8AWf7zbv0HFIG28bsf7OcfoKYW4/p1/TpTWbA659gf6VhKqgbuLu2tnO0+2B/Lmgtzk9e3GSfz5pu5gvXj0B/pTMj2+mMVlKqK49m7NkfVj/I03lf9ke/FNJ9Mj6UbgB6fSsXUFccW/P1PB/Sm7s9ST9eaaKTNZOoybjifbH0pM00tScn/APVWUqoXHFqbupp64zTTWLqMV2PZqbupCM+tNbaq7nYIPVjispVGJuwpf/OaaZP8jms281zR7UnztQhyP4Vbcf0rMm8XWHS1t7u4PsmB+tYOsurM3Uiup0Zc00vkVyb+INWmP+i6ZHGD0Mhyf0oVfFV50ZkB7JETWbnUl8MWzN1uyOqeT321FLdxoPnnQfUiufTwx4ju/wDWNeN9AF/masQ/D/VJP9ZE3/A5P8KpYbGVPhpv7g56j+yXp9X09Rh7pAfaqj6/pi8faCfpVqD4b3v8X2dfqxP9KuRfDef+Ke3X6KTW0clzOe0B2rPoYZ8SWa/dDt+FRP4mjB+WBm/Surj+HC4/eXwH+7HUq/Dm3H/L/Jj2jA/rWq4czN/ZE6Vc4g+JW3ZEHH+1TJfEUsnHkIw9MV3n/CubI9byb8qcPh1Y9De3P4Nij/VbMpdCfq9Znms+oSSZMcJjPsOKpS3l4ucoMf7terN8N9LJ5urr/vumn4a6b/DeXI/4FR/qnmPYzlg6rPFLyO3uGLSWsav/AHlGD+dQR3Or2J3WGoO6j+CUbh+de1S/C7TX63tzWddfCdBkwarcfRhQ+HMxpq7jcwlgKy2R5aviu+Ti/sgfV41BH+NXbfXknXdbzI/qrjBH0PWusvPhpIhK/wBqSKf9qPisa9+Fs7HeupxBh0ZY8EflXDUy6cXacbGToYiPQoHWJRjzEXHbcM4/Gj+13fkqhHrjNJN4F8VWQJt9Qs7xP7rghv5Vn/2RrqTeXLBBC/8AtPgfnXJPCyjtqT++W6NMaoGG0Rhh7HI/Kla/hYY2jHfa39KoXGieJohvbSGmT+/DMrL+earTJqtsM3Wi3yD18vd/48Kj6rU7A5z6o03ktpAf3Z29yMHFZl3p+lzPuWIpJ2eMlW/Sqz6nEv8Ax8Q3UXp5sLD8jilTVNPk4F3Hn0c4P501SrQ2ujJyXYvWOqeINJONP1ySSMdILr51/Wtm0+IhRxHr2jhD3mtWyPriufR4ph8siOPcj+YprQNjHb0I4/Oumniqkd0XCvUj8LPUdA8WaXqAC6bq0U4/54yna4/OuqtdWhkxHKAh9JOc/Q186X2l283zNF5cnaRRg/nUlnqHibSgPsGqTTRD/llKSwr1MPmbp9Trp5nNaTR9c0uPb9aOKK/Wj3CN4kbqq/lTDbx9gV+jVYoqfZxAreS6/clf8Rmg/aV6bH/SrNB6VPs0BW86QcPA31HNRtLCTy5U+hFXKQgHqBSdN9GBT3pn76j05pTn2PuTUs8EMi4aNCO/FVP7OWNt0EsyA9t3Fc06VRASuin76g/7wyKQRxjhVP8AunioJIrxD+7n2/8AXUZBpd94q/PAjH2bisOeMfiiIme3jkXazSJ7f/rqhc6beqd1vLE4/usMVML35ts0Fwg90JH51IL+3UgC4CD0fj9TUyVGpurBYyXF9HxJaKcddjZqF7mIf66OaP6riulEkUyDO0qe/Ufgaims1I/dMAPRjxXFWy5yV6ciHA53fbyfcmU/X/Cqt3ZRTKVZVIPYVtXOnx5Imt1A9QuRVCTSoOWVZI/9qFjivGxGCntJGcoHM3mkTQMXtHKH+761BFqUls3l3kRU/wB6umaxuOsd2zgf3gDj+tUbqyuZFKslvcL3B6//AFq8arhZwd4owlFlYNbXkfBWQelNW2mt/ms7iSE/3W5FZl5plzbuZLaGeM/3VbctQx6/JZME1OGSMf39pArnVVxfvLUhT5TpLfW7q24vrcsv9+PkflWtY6nZ3XMEwVv7uf6Vz1lqVnfJvtrqKQHtuANPmsIJvnWPa39+P5TXZRx1SOzLjVb2Oq388YU/3kP9KlRtxztyw/iU7f0rkI5dXs/9RMt3GP4HGD+dXLbxDalhHfRyWsn+2OPwNepSzOL0kbqqvtHTbsnkoT6kYNJJt/5aYPu1VIbmOaMNHMsqf7XP5VKsm0fKzIPRhuWvShWhNaMuOuxI6/Jzh19TyKga3G0tDhh3BOalDKvzYeH/AG4juX8qDl/n2qw/56wHkfUVTpxmUZ95ZxXUZjmiSZD95JAGFcD4l+F+h6izzWO/T7k85X7pP9K9OAZhxsuQPbbIKYY0Y4VxnvHNwfwNcNfLVLVHPVw0KnQ8FnsPiB4KbNvLJeWa9MfMMf0rd8O/FWzk2w61bSWkucF+q5r1Sa32kgExE9UkGUP0PSuW8R+B9D1cM1zYi1mP/LWEfKfy4ry54WtS+E5JYepT+Fmrp2qafqkYltLmGcEdVar8bsrfKxb68H8DXi2r/DnxBobteaDeSOinIMD7T+VJpXxF8R6RILfW7L7Uq8EkbJP/AK9RDFOL94SxTg7TR7rDfZOyQbiOgY4P4VOfJm4Vtj/3T1rgNA8feHNZ2xm6W3nP/LKf5Tn0BPWuphkbG+CVHjPQE5H4HtXp0swurPY7adeMuppMhQ7XU59elNOQcMRn34NQxagU4fco/uyDK/gasq0E47xN6MMiulKFTWLNW77ELhZRtkUOPyNUrqxZgTDiUf8APNhhvwNaMkLINzdPbkVGzAj5vlHr1rKdHyJ5U9zFEk0J8tXIPeKXt9DVa7trO5YF1e3nB4btmuhmRJUCTJvQ9M/49qoT6ey5+zyjb2ik5X8DXm1sK07ozlEoQahq+lH/AEhftlr/AH0+9+VbulazZagM204V+6NwfyrDYSW77Jd9ofRvmjNU7y1gkfzZomt5e08J4/Ss6eMrUHq9BKUoncxsFJCkRk9icqaOhIHyE9mGVb/CuMtNX1TT1/eBdRth/EgywFb+la1p+oLi3nVZO8TnBHtg17mGzKlUVpPU1VZPQ1CCOOIyex5U/T0qOSJTwU2H/a5B+hqQNxj7vs3Kn/Ckyq8fcHvyp+ldrUZo1W2hSltvmO3nI5RhmuE8bfDfQvEQaRYRZXnaRV4/KvRpXSFPnYRL/tHK1nTXT3GY7KFif+ejD5PzrzMThobx3OerRjNWaPBDL47+Gtzjc15pgPIkJII+vau+8H/FLTPEYW2Drpl0eD5p4Y/7NdnNoqyoV1DF0G/5ZtyleZePPhlpN1I1xo8v2a86iFOhPoPSvJkp03roec6VWg7weh6xp9vFGfOdjO7dXY5B+laW4MvHbsx6fjXzRpnizxz4FnWzv45Z7QHaEmycD2Neo+EPHGgeJdsdxqD2933tpG2gGu2hjorSx1UsbGTtLc7ya+t0fbGzTP8A3UHNRD+0LnnalpF3J+ZqmtPKjACRqg7FcZP41LJNEg3SSov+0xx+legpqprKWh2JleCzgjkDFWkk/vucn8BWlBdvGdrDzFHpxtrMkvkY4t4pJj6quF/E01hqEuMtHar2x8xP0raGKVF/uxp9johcRFN25ce5xVaTUoy3l2sbzt/sDisiKxhDh5mkmkH8TNn8x2rWtrpI1CyKoXsyjivToYudX4tC0+40wahc/wCtkFvH/dTr+dWLbTraH5gpd/7zcmrMTKy5Ugj604816MKEdxiY9F/WnDpSUwjngY+lbJJBcloqJiqjJPHrnFY+peILO1kMCzxtLjpngVz4jF0qCvN2E2lual3dR26FpGwPas7FxqB/eF4bf06bhXKaj4u0m2lLszahdfwonzY/CqT6l4y1kfuEj0q0P8bj58e1fP188o/Z1MniILbU7e91TSNDti1xcxW6gdS3JrktQ8f3N6Wj8P6bJMo63Mw2xgeo9ax00fTIroNN52t6hn70zbkQ/Spr/UNH00Btb1CHev3LOA52n02ivJr57VqLli+VGE60n1sUn0fWfE1xv1bVZpYc5McB2x/Suo03S9F8P2u6CKC1UDmRuCfxrkrrxhrV+PJ8P6R9lg7T3A2/kKpf2FdalJ5+uajPfN/zz3bYx/wEcV41TGpO/wATMPaK+mrOg1bx7pscht9Jt5dSue2wYTPuawppvFGutjUr02Fsf+WFuOSPc1s6fpkMEW2CFEQd0XgfjV6KDd0zgdwMj8TXPKvXq9bIHeXxGBpvh6ztH3Rwhm7u/wAzH8a2obdFIJA9smrkUZJxGu8jqUHH4ntT1VRIV34c9ohvJ+pohRb3NI07bFfaoPzlV+vX8qlEe0b2VIl/vyH+gpLy6tNNQy31xb2I9WYNIfwrnLvxWsrEaNpct0//AD8XI4/I1pKVOkveKlOMVqdQoypcqZAP+Wsvyov4Vj6n4j0m0fyhNJqNx2htx8gPoa56ePVNYOdS1GW4X/nhD8qD2PatDT9HWJAsMKwjvgY/M1hLF30poxdRv4SC71PX9SUxlo9LtT0SEfOR6E03TdJgjbdHC0sveST5s1vW+monJ+Y9+eDV2OFUAACoPy/+vWKoVarvNijTb3MyCwduZGYD0Xp+dXYLREHyLx7cD86uBAo9v9scf980/auNzZz6kbj+CjiuunhKcTeNOxCkeVLDDKOrfdUfX1qVEymVwyjqx+VR9PWlZlBDY8xh0Y/Mw+g6CmOxdgx+ZvXduYf0WuyFKlHoWrIcdijP+s9C3yp+HrTWaSTqcD0PC/lTflZ2OCX7nO4/iT0pO2Rgf7Qb/wBmqJy7A2BKgf4nApScr8+QP9obR+Q60JGzNiNdx/2Vz+tKEUHmUu/92D5n/wC+u1ZxTerEmNJbIHzH03Lz+A7/AI1IU2DdIyxZ6FjuY/QdqZNKltGWaaO1T+IZBc/U9q5zVPGGj2JKwN583/TMb2/PtVTrxgtyJ14wWrOk3bRuWNR/01l5Y/QVTv8AULSzjM1zcxp/t3HP5LXn2q+L9Zud32dY7CM9ZHO6Qj+lc/Elzqt4VgjutWuO5YF8fia43iJSehxSxl37p2mreOrUErp0El5IP+Wkp2oPwrk9R1/WdWnEPnNK5+7FbrjHtWxp3hGR2DaxdMH7Wln87498dK6Swt7XT0+z2UEdoD1jhG+Z/ckdDWM4y3kYtVaj97Y47T/Bt3clZdXuPsyNyIwd0jf4V1ml6VZaVHs0+1S3JGGlf55X/otWifLJOVgB+8H+aRqS5ljgg8+QrBEBkyTuEXH071EJX0ijSNGnT1F2BWO3cZMckjzHP1J4H4CoTJhyobEn91B5j/8AfR4/SuZ1fx3okO6K1aXVJl/hh+WEfjXLXvizxNqwMNgFsoDxttQB+bf/AF639nLroZzxUVpE9D1HULDS4y+oXVtZDr+9bzJT9BXHap8QoHkMOiabNfS9BNOcKPoBWZpHgq71CYT3rPKTydzFq77Q/CdnYoCsKKRWftKUNtTNOtU20OHXT/F/iQ7tU1JrO1b/AJZQfKCPSun8N+C9K0zD29r5s/8AFJIN5/OuxisYUxhc+xx/KrMcYU4HP+yoxj8v60+erVVlojop4RLWWpnxWPygOxA9Eq1BbpEMKgWrmxcZ6/QZ/XpSiNtu7qv97gj8zUrCTjsdkYJaIYgA/wAKdtBPTP44/wA/hT/L+Teo2gd8ED9az9Y1vS9HjEl7dKJMfIinMh/3R1rWHNDdFNqO5oqnboP9oYH+LVU1XVNN0mHzLy6jiHbdxu9lUc5+prDiuPF3iI50mzGk2T9bu5GJHHqoPOa3dC8B6RYzC91FpNUvTyZrls5PsDzXoUaFSr0Bc89kYdvqXiLxK5j0GwNraHj7ZcjBI9lFbWi+A9Nt7gXeqyyavfdd83IHsF6V16xERgfLbxDpn5B+VSCOMR8IWX+8x2L+XevSpYBRd5GscOvtEEUYG2OOMBV4Cr2/pUpjUON7BW7BfmY/0pSSVwcsvt+7X+maTO1cDIX/AGRsH4nqa7o04xOlJRVkObajcqEPYv8AMx/DoKR+T8/J/wBs5P8A3yKZu7ZIHbaNoP1PU0jMF64U+itt/XqaHUa2EOZvmw2Qf9s4/wDHRSM2DsOcn+Fhgn8BTc7TzgH0xt/XrTN2eB1/z+NZSqA5D8gcHg/3T/gKaCSTkHj3x+gpjN+Q6/5/xpN3FYSqk3HBsthu1I7bj/k/ypppM1g5hcdnd9aaTSdenBowazbYXD5qTr1paDS3JumJikp+Mj/P86APX/P40ckmVZjKKlEZx90kegOKydY8QaFpHy3l/CsnaNTlz+FT7Oz3M24rdmjtpAnJ43fU4xXNpr3iHVWCeHfDNw8bdLi7yifXB61di8DeKdWAbX/ETwxnrb2Q2Ae2R1rengq9X4IC53L4UWNT1fStOUm+1C3ix/AWy36ViN4wjum8vRdIvb89mZdifnzXZaN8O/C+mkMtglxMOssx3sfzrp7aztbdQsMCRgf3UxXo0uHK1T4nYPZVHu7HlUdl491Q/LHDpyN/dTJA+pq1b/Da+vDu1bVp5z3G84/TFeq7aUV6VLhfDR+NtjWGj1Zwth8N9Ftgu5XYj2H9a27Xwpotv920Vj71v0V6NLJcFT2po1VGC6FKHTLCEALawj/gAqysarwigD2FSUV3Qw1KHwxRptsN/KinUVtyoBo/H8aWloosgD8qQ0tFFkAlFLRTATAo4paKAEpKdRSsBDNEsg2sqsDWXdaOvLWx2nuDW1Qa46+Co117yB6nHXNpLGSJEKnuQOKz7qwhmUrJCrD3XNd3LEsmVZQR79Ky73SFJLW7bW/unpXzeOyBWvBGUqUWcE+j3Fmxk0u6eD/YY7lP4U1NVuLdtmoW8kX/AE0i+aM/UGusnheH5ZlKt+YqnNao6kMowe1fMVcvq0GYypWehQja0uYd4igdD1O0Oh/3gRkfhVS58PeH7sbptIs23dSI/kb8uRTrjRjHJ51oz27dcocZpI765tW23kR2/wDPWPv/AL3rWcMRyvlnEhxj1iYt/wDDjwnMdy2T2DN/zynbYfpWXc/C2CIbbDXdQtD2EoEqfnXf2syTDzLeTcD1MYyD9RUobBzGfK9fLGUP/Ae1dfJRmrkvCUZ7o8nu/AHi+05ttS0+9Tt5iFM/qaxtR0fxhpvzXfhuWdO72z71/LivcjtXkEQjuwO6M/UetIVCHIbyCf4gcxt7n0rKWCg9kYzy6m/hO22zdpAfqKMzjspqaiv1Pk8z1iDzJR1i49jS/aF7qy/UVMaTA+tFn3AjE8Z/jH407erdGU/Q0pjQ9VH5UxoI/wC7j6UXkgHg0VCYcfdmdaAtwvSRW+opX/mQE9JUJknH/LIN9Dig3AX76Mv4Zo510AmIB681DJDz+7wD6HpTkuIW/ix9eKeGVhwwI+tDSkBVYMvDgr79RTHjSRcNGrj1xxV7HHqKiaFTyvyn2rCWGTAofYrcZKxge6mmC1dTmG7lT8dw/KrrxN/dz7r/AIUwdccMffg1zyo26CsRo12F5aOYeuMfpTDGJDu8tQf9hsH8jU5HPzdffihjg/MBn3/xqbJqzBooXEbfeaF2A7kc/pVCaa33bWm8s+kq4/Wt9ZGXpn8eRSSrBMMXNvG49cBhXJVwEau0hNHPMkbDO5WHqGBFU7mzjmBWSMOp9RxXRSaLpU3KRiM/7DEfpVKbw8yk/Z7iZf8Agf8AjXk4jKavRJmUqd+hweq+ErWSUzWmbeXsyDistjrGjnF1ay3EA/5aQvyPwr0C60vUoW4uC3u0Y/pVJ4r0Zjk+zyfXKH+deBXy6cJbWOedDqjndL1q1vf3cGqbZP8AnnOmCPzrVYXTJseO2mHvxVHWPD9tfZ+1aSd3aSF8EfiKw3sfEmjc6ZdTXEA6QXS549ARzXE4zhpIwcpR0lqb5spom82CGa1k9YXyp/A4qaPXtTs8LdWzXKD+MLtP5c1ztt47jtJBFrmm3dg/TzAhZD+NdJpuv6TqKh7bULeYH0cZ/Ktqc3H4XYqMo/ZdjR0/xXpVwwT7SLaX+7KClbkF1BNh45EY/wB5SBXN3FpY3iYlht5Qe5UE1nP4fWJt+n3M1sf7pclPyrtjj60N9TZVprc7vcG+ZhkjoxGP1pzNlf3mSvY9RXCR3Ws2BAuLeSeMfxQPn9DmtGy8QWEzCNdSls5u6SqBz7g/0ruo5nCWkkaqsmdUD8v7s+YvovOPwpg8s8QsN3deh/KqMDXDqHE0E3o8OVP484p7SX54kgtrhfrsf867lWpyNItMlkhiL943/wC+ayNc8O6bqkRj1Czikz0cLz+dagmnVP8AUMP+mcuG/Wo1uip+a1urU+w3ofzrCtSoVF7yIlTg90eUeIvhSTum0qcEDkRydfwIrlEm8X+ErjbHcXNuin7kgLxn8a+gpLq3A3TK4/2okI/MVXul02+gKT+TcRkfdkXDV5k8vjHWnI4amCV7wPLdI+KsmFTXNMO3oZ7c7h+VdvoXifRtWQNpupxMx/5ZSHafyNYeveAfD96zPp959gnP8GcrXA694L1bSXM0lqs8Y6TWzkN+QrklWq0nqY+0r0d9j3u31B4R82Yh/e+8n5VcE0Eq7tu1v+eiHK/iOtfOejeKNf0o7LLV2kQHmC6Xd+vWut0r4nBSBqemvbt3lt33L9cGu2hmr2lsb08xi/iPX2t22b0+fPVk6fiKhwecHce+F/pXM6H430XUMG31OEv3G7aw+o710aavZTLueeCT1ZH2kfUV6Ma9Gorp2OuNanPZiv8AMnlsuR3H3h+VUpNMhDF4JWgPopyv5VYGp6VIxWHUIJHHVQ2GqncaxZwuQqTk+uzA/PpXNW9n1Y5WSKF1aTwOZJYCV/57W/b6is66sVuG8yNllcdHi+SRfw7mtG68UQwqdkaGTtHvyT+VZ0smo6qwYxLpwPRkiJdvpzXj1fZ39zc55KPQdB4g1PRxtuJFurcdVk+SQD8etaun+NLDUP3do6wSd1m+XH+Nc/J4ek3lpob7U/8Ar5GMfTHSql3pEZXYunGxYfdaRty59j1pQxeIpddCFVqxO7hMch8yUT3P0X93+Rq6hvWTbCkVpH/32PyrzizvPF+jJvhlivbUfw53cVsaR440y6kEF/dz6dcdCGAVf1Fejh8yhLSRvDELqde1gjKTdTSOD15+T8u1G2xt48AxIO2OR+nSmW8NjPGJo5GnB5DpITn8BwasxwQLzHCMjqU6/iDXqqEKq91JnSlGS0MPWbDTdXtmguLFrlSMBtgIH0JryTxb8Kr6Itd6LHhF+YIzfMv0Ir3pQednA7lep+ooVAclcH/d6/lXNUy9S2lY5K2ChP1PmrQvGXizw3OLK8mmuoEPME3ytj2Jr1bwd488La06RGT7FfH/AJZ3PBJ9j0rf8TeEdH8QwNHeWqh+0qDDCvIPF/w11XSg09nH/alqvdBiRfbiuGUK+Gd2ro4nCvh3pqj3+CZWQFcKOxU5U0/jPZSfyP8AhXzV4b8X+JNBk8uyvmuYkOHs7vqPYHrXpPh74weG5yttrUy6RcngrK3yMfY16OGzCM1ax00cwi9JaHpeOemD3z0/A96Tq2fmY+9YyeLNDmgD219FdJ2ER3A/Q1n3/jKFQVgtsMP4ZWwRWlXMqFPeR1vEQWtzrYZpI/8AVPz6Y4/KrkeoRgf6Qwhb/aYYNeS6h40vpcrDLt/65JzWTc32r3aFpFkjTvJK5xXP/rQ6WkVcyljF0R7Tda9p9vw84Y/7PNc1rvxC07TwQMbuyk5LfQCvN7SLVbvMcdy0kPR2+6B9PWtqwPgvQk8+9vLd7vq3mNvbPsK5anEmLrOy0Rk8ZKXWxJda74u8UMUsbeS0sz0aT5MirOm+D5GQf2hfyMvUpH/jWZe/EuGR/s/h/RrrUJOgLDYg/SqNwPG+vL/xMtTTSbdv+WNovzY+prgq1/ae9Uk2ZSmur5jqb7UfCvhWPYzW6S+gILmubvPG19q0hj0vTriaPpyNqH6k/wCFO0zwZpVq4maFrqbvLcMXOfxrooLKNY9qqoUdkHFck6kn8CCKnLyOWFn4i1BCl3f/AGGBvvQ2w6j0LVo6V4asLNd8duGfvI/zsfrXQpbjAwCcdABmpDGqY3FAT2J3H8hiiNGcviLVCK1tcpw2y7QAoIH93mrCxDouD7AZNSTywWkRluGSCP8AvzuI1/Kudv8Ax14fgYw2lxPqM3/POyj+XP8AvVqqKjuy7witTozGFI83Yh7bjub8hTnVIk8ybYiD+O5cIPwFcX/b/i3UMrpul22lRN/y1k+eT9agHhi6vphLrOpXV455xI2F/IcUe2hT21I9t/Kjd1Lxjo0DNbxPPqcy8COBdsYP+9WTNrniXUkMFukWlwH+GIbnI9zWrY6DZWihVhAA9Bx/9etSO2SMDYoA+mP/AK9YyqVau2gctWe7OTsPDmZPNuN00p6tOxY1vW2kxLjeAcdu36VreWVUNgqPbp/jT9gK/dXHrnA/x/WnTw6+07lRoRTuyrFbKuAF+nGasLH6/e7Y+Y/lUy5xjnHuNq/4/rSEqpHOT6JwPx7n866YUaaNlFLoIFx1YE/m35Dp+dOwV6jafVhlvyHT86Y8jqRjEYPYfLn+p/OiRiqjdhQehzgH+v6108sLFWHFtpyOD/ebk/lUbPnqeP8Ab/wFGNv3sqPpgf40scTv8yKx/wBsjaPzNc7SvoTYTBC4GCD2bgfkM5pPlwAc57Bun4AdfxxRcT2dshM1wue+w4X8WNYt54u0qEmO2YzuOq26bif+BHNW5wgryZEqsI7s3WjfapkIRO2/j8lHSkkMUfzvyo/5aSsESuIvvFGqSk/ZYIbUHoZWMkv5dBXPajdTykyanqMknqJXwP8AvkYFcs8bH7Kuc88Wlsd7qvivR7XMRuGvZB/yzg+WP865rUfGWpT5jtIVtF7betcql6LiX7PpNlLdv/djTj8617XwzrF2yjU7uHT1b/llH88pH0rnlUrVPJHLLEVKjskZupXs0z7tQv2kbsAcfp3p+naXqmoDNjYeWn/Peb5V+vqa7DTfDul6W6utqHl7TXh3MfdVrWJaRT8ryqO5+VV+g7Vl7O3mSsM3rNnMab4PslIk1SaS/mHOwNshB/ma6ERrBbCBBFDEOkcX7qP8+p/KsrVvFWg6UCl5q0BkH/LC3XzJM+h9K47VPiVOdw0nTI4B2uL0+Y/4Dp+ldVJTfSxTq0qZ6NID5B+VvJ78eTF+JPJrC1bxRoenIYpr/wA5/wDnhZLnP1bpXmkt34k8SS/vJNQvQT03GOEflWrpvgm7lIW+uViz/wAsrYZJ+rVU4xXxO5m8TOXwIsan8Q705h0iygsQ3Akb95MfoB0NYTafrmtzie+kuJixyHnJ/RRXpOjeDLKzVWFvHFjqxG5z+J6V01lptpbrmKMFu7E5JrJVFtTQo4WrUd6jPOdG8CGQJJOpb3fgD6Cu007w7YWygbfOYdscVuCMEcdfT/63WnbMdDz7VEvafaO2nhYR2RDFAqYjWNQPQVMYgvy/z5/l/Wnr1wwAH90nr/X9adtCsAVPPRD3/Ada2p0oz6HSqa+yRbNo65FPHKgMOB0z0/CpOF5bA9mHT/D8c1g6n4p022uDaWvmaje5x9ngG8qffHSnKi4v3WDmo7m/GvcDPuw3Y/DtWRrPiLStJO25ufNuf4Y4x5kh/wCAjiqsOieL/ERH225GiWZ/5Yw/NMR6E9q6XQfB+iaCwa2to/tHeaY+bKa9DD4WtNAozqbI5WGPxh4lO62g/sOyP/LeY5lI9R6V0fhzwVo+lv8AaRC9/eE5e5m5wfXJ6frXT8KR8uPRpjk/gtNbg5dmx6ycL+CjrXqUsFGHxam8MOo76gEXoGBP92IfzNKGZTtQCM9wg3N+JOAKaxBHOCvY52j8AKQnC4Y/L2B4H5df1rpuo7I3VlsPDENlcBu5Hzt+fSm7vnyDl/733m/XApjHHGMD0+7+goYkrhgf93GP5VLmhMdk7t35nOW/XgU3Pzbh+Z+9+dM3luuDjv6UjMcYPP15rCVUVx5faSVzz1JOSfxpqtgccf5/P9Kjz0pQ3J4z7VjKoK4Fuc0m6k4PufWjH5+lZuTEKTmkK96ADmg5B9qlsQ3kUoNOA7/ez2Bp23nA5PcDrQoMYzbmgDB6VKq56H9KZI0USGSZ1jReu4jH51aiJ6bhtGP8KI1OSNpNc5d+M9Pa4Nnotrc6xdA48u1TKg+hboKnt9F8ca8ub26t9CtW/wCWUI3zY9CTwD9BW1LDVKr9yNyOf+VGjqeq6Zpce++voYB6OeT9B1rDTxRqGrS+R4Y8P3V6f+fiYeVEPfJ5P5V1OhfD3w7p7i4mt31C66tPdsZCT9DwPyrq4oYUjEcahVHQKMCvYoZHKa/euxXs5y+I85g8E+JtY+fxF4hNvEetrYAgfQsf8K6Tw/4J8O6Iwa20+IzdTLJ87k+uTXUAfUUYr2KGVYajtG5caMY7ESqqjCqFA6AVIOnvSlRnPSlr0FCMdka6iYopaKdgCiiimAUUUUAFFFFABRRRQAUUUUAFFFFABRRRQAUUUUAFFFFABRRRSsAmKMUtFPcCKWGN0KsoIrJu9KZCXh+Yf3T1rbPSmkZHFclfBU6ytJAcnJDhjuGMdQarTWqyDopHoRXXXVpDOvzqN3YjqKyLrT5IhuXLrXy+PyZx2V0ZygcpPpflyebbM0L+3Q0sN9LDLt1CE56ealbrJnjt6Gqs9qJPlKjH91q+dng5UX7pk4sZANy+bbyLIvt/hSxkhiFYxuf4W+6az5bKW2k82ydoWHvx+VWYNTVmEGoQgE/xY4NEK2tmCkd0LiM9yPqMU8Sxn+NfzpSoI5ANMMUR/gFfqVpHSSZBHrRkfSofs6fwswP1pPLlH3ZvzWldroBYpM1Bm4XqqOPrigzOB80Dj6Uc6Ano/GoRdRdyV+op6yI3SQH8aaku4D/wopRRkVWjAa0aN95QfrUbW8WeFx9OKl/OjiocV2Ah8lh/q5mH15pCLpf40f6jFT0tHIgKvmTA/NCfqpzSNNC3+sVh/vIatGk2+oz+tS4eYFb90w+SZfoTTSjKPukD/Z5FTtDG3WNT+FMNomfkZ4z/ALLVlKkwK4xn5Tj2HFDZHXj36fy4qc28uMeYrD/aGTUTQzoflUH6H+lYSpSXQQ3txz74/wAKcrkD5WIP1zUbMy/fhY/hTfOjPUlfqM1nzNAT+awHzYb68U2WO0n/ANdAD9Uz+tRqyk/LIufZsfpTsEc4/IUnO/xK4XWxVm0iylOYppIj6Kxx+RqlLod0pJhuI5R6Hg/pWqcn1P1NAbafuge4rlq4TD1PigS4rsczfaTdMpjuLESoeo+8DXGa78PdEvHM0NjLp05/jhXb/KvW/MYf8tGP1GaY+H+8sZ/DBry6uTUZfDKxjPD05ngtx4d8V6Id2m6hHfwj+CUZb8jTYPGF5ZsI9Y0WWNxxujcp+le6vbxN/wAskPsRn9aztS0TTbqMrd6ZFMp68A15dXJKsX7sjllgpR+CR5vY+MtBnUebc6han0bJFaYudA1SPautQS5/hkK5/I1Nq3w48PzkyWU1xp8h7D7v5Vyup+AtVtMtF5V9F6rw35V5dbC1aO6uYyjWh8Wp0kPh+eH95o+uSwHssZBT8qsLe+MrBf3i2moKO4XY3+FeeCxa1l2Pc3ljIOzMVArStz4gjANr4geROwf5hXOsVKPdEe2a6HbW3jFo22anE9o3+1GQPzAxWxZau19j7DqGnzKf4S21v0rztL/xeF2SSWF2vpIlU7n+0pG3TeH7SRv70MpQ10UszlH4nc1jiX1PXXa/x/rEjb/pohZT+Ipyi+dT5whI7PD836V5DBrXijT/APjyjvolH/LORxKv9KvwfETxJagG88NyXA7tEdp/Ku6GZUp6NWNVjKa3TPR/s907/wCsspl9DHsf9RST6fIw+aVEH92W3BX/AL6xXEQfF3Sfu6no2rWx/wCuIYD9a0bX4p+EnX5byZB/dliKn+tdiq4eS1Zft6Elqy1rvgXR9YH+k2oU4/1kKKf5c1wut/Ce4gJbR7z7RGOsTttb9a7X/hZHhJ3zHeMD/swlv5UHx5p87Yt4m2/89HB4/DFcddYPo9TCpDCzR4vqfh5tPmEeqaU8BB4ZxjP0aiBksSJbW7xjojjzB+teyXGt6HfRumo6r50bdYWt2UfTODXK6poXge4Jk02a60+b+8sZZD+FebOnbWM/xOCeE5dacjK0jx9q1uoVtBsb6MdJFQIw/Cur0f4gaReEJrd3Nag/8sZoCI/++wK4TU7W4sP9UTexD+OGMq35GsqTVbLOyRZg/wDcnhx/Wop4irF7XRKxNWlvqfQejXvhmePOmz2ce7nMbDn8a0/JfGVbKeoOQfxr5ma5s/vx2t1D/tRHK1e0/wAWa5p7AabqV2ijqrMCD+Br0aWZracLHVTzGP2kfQ5UqfukD6Y/WmTJHIu2SMOvv/jXj9p8VPFMaBJ7Gzu1HcsUJ/nVpPitck/vtFWE92Rt1bSxmHt3N/7QoM9GudJtyd8MhjPbdx/48Kx9Y0IXUZW+tI7mP1kj3/8Ajw5rlv8AhZQlHN01v9If/r08eNIpm3f22QfptP5V59XEUJaxiyXiqMh7eG77TGNx4f1i/wBLI58vf5sJ+o5IqePx94k0UAeIdJttRgT/AJebOQB8epU81Sl1SxuzukvUnb1MuD+VVJrO2uMlGBz0+YGuanmNSlL3TB1lHWDO30j4qeC9SVUXV44Jv+eFypRwfqa1ZfF2lbcxiWcdiFyv4NXjOq+C4tRU/wCjRO3qp2msKTwr4k0bL6XrU1qg/wCWM7gr/OvVWbSqRsnZ+aB5jWjuj3e48Y7R+6tQo9ZnBH5jmsu78XXzAsJIYR67d36ivFR4x1jSn26zZx3SjrLavz+Va9j8SPBjAeb9sWf+60Ww/nnFctWpjqi3uvIX9oOStc1/Gej6f4pRpJ2uIrkfdmh6D8q8h8TeB/EmmB5Gs31Oy/56KNzKPfuK9et/GtrcAHS9JSRuzySgEflmpLnWPE1xEd0lhZRn/ZyT+Pf8qyw2LrUH75x1o0p6vc8F0W61jT33aRqc9oV+9EzcfiDXdeH/AImLZssXiex+0RjrNbv/AEq/rvgO315muri8+z3DcmcsAhP0HNcNrPg+50GQtMsWqQDpNC39K9VVcNil725zqc6e2x7Jb/E7wjcIsWgQyXkxH8S7WB+pom1LxFe/6RJaQQp/C0zZwP8Ad714fFFp0/7wXEduw/ucODWvpfiTWNDkVrbVjeKvSOZS3FctbLof8uzRYqUtJbHqpstb1JcT6lcyx/3UOyNf5Vc07wnZxsr3AV37Y5/XvXKaV8Z7VEWPWtBuI5B92W0xg/UGtaH4pafettsLOLe3T7RLgn8Mf1rgqYLEQ1tobQdDueh6ZsslEKQIVHXauWH1xW3aiKZd8P64U/415hHqfjHUUH2SC2hj7FBkfnnNKuh+Jrxt1/r0sQ7rBwfzNZxtH4jshiLfDE9SnktrZS9zcwxqOrMQCPxNYd9428LWb7G1KO6kH8EQM7fgFyK5iw8I6Ssgk1I3Wot6ySnH5V12l6Xo8KAWVnbx47LGARWyrr7KN1Uqy8jKk8ZalefLovhm/mU9JLoiBB+GQaj2eOtQBFxqtppMJ/hso9z4/wB7Fdb5QXA+UfWniNepG73Iz+taqVWRapSe7OOtvBGnyS/aNSnutVl6l7qUv+nSt6y0u0tYwtvBFGo9FA/lWqF/H2+9/hTgoLen1b+mP60ewk9y1SiiCKFduAAR6f8A6qkSNei5H+znH8uakKgj5hj3PH8s0I6dNxP+6P6mqVJR3RooxQABOu1fqQP58mlVSpLDdtP8W3aPzbmk3sMiNSB3PU/yqNmCfO7qv+8+K0VaC6Fc6RKCiksuD7qN36txTd2TkKD7n5v16VRvNW0u1G+41C3j/wCBgn9P8KyrjxpoSHbFJNdv28qIt+pxTnVja9jN1orqdE7bv4ifqcj/AApoYfdHB9Bzn8BXIT+MriT/AI89FkPo1xNtH5AGqNxrXie8+UXMdon923j2/wDjxrklXgtbmUsTFHfsvlrvlZYF9ZGCA/nzWXe+ItCsSd9+ryd47cf1rhJbN5WL3+oTSk9d8marS3Wi6ePmljOOzHd+n/16zljr6RRhPGPojrLjxurEjTNKct/fcVmX2t+IL84knS3Q9gcn8q50+JBcHy9M0u5uz22qQv8AKrVvpXjTUl+f7PpEDepwcfQZNY/vp9Tmdec+o+7jhQefqV6Zcd7iXaB+FUjr1rzBpkEl2/TECYX861rTwTpNu32jVdQlvZByWLCNB+LH+lLe+LPA/h9TG2o6bE68BI8zyfhtAH61pDBzl0bE1L7TM+103xNqXQxafEeoRdzkfhWnZeENMt2D37NdTelzJxn/AHF5/Sub1H4tadINml6PqmoHs0uII/y5NY03jzxzqR8nTYLLSkb+G2iMkn/fRrdYKcd7Ijnox63PYYoI7Oz/ANWLa3HdiLWL+hNc/qnjzwtpKtEmqpcSd4dNj6n3cc15zD4M8Ya9L52pTXcinq13NgfkK39M+Gmn2+P7Q1Pce8dumP1rT2lKGjlctVasv4cbIh1H4p3TK8ejaPDZq3WWc73PuR/jWI9x4z8VERs2oXkZ/hQGOIfyyK9M0jwrpNmVay0dZGXpJc/4d6300+dgPOudido4VCqKxlif5Ij+r1anxyPKdN+H13Hj+0r+CzXvDCN8n6V1ekeCtLtiJIdLMp/573Z3c/Q12lvaW0P3YULDv1P51YPPPIPt/j/9asearU3ZtTwNOJl22koqhbmQlB0RBhf0rQgt44U2Rxqi+iLwfrjj86eq/N/gKkXDHJ5x6jJ/pTp00nqdappdCMR4ORg+3WlUAE849h3/AAHWpD82c/h/nj+tNVG5wvTqSeP1xTlBRd0aaLcdgYGeD6f/AGI6fjSgBn+XOfYZ/QcVk6p4j0nTz5U10ssnaGEEnP4ZqpBdeKtcPl6Xp6abaH/ltdHn8EH+NdUL1VZIh1F0N26nt7WIyXM8cCDqzvtrnv8AhLHvJWs/Dem3Opyk4Lom2MH3atnT/h/Y+ctzrtzcavP1/fHy4h7bRkmutt4IbeEQQRrHCowFhQRqB9eprto5ZLebsXGlOXWxwlr4R17Vj5nifVltID/y6WzYJHoccmuu0bQdI0S2C6bp6QjGPMk+Ut/U1o58s4jwPXYv82P+FIGVWLLgN3I+Y/ma9KGGpU9lc3jQproODsY/4int+7X+hNIGCrhcAf8ATMbB+fWmhurdT6n5j/Smhsr/ABH68n8619oktDXYcPkBK4APVhx/491pAdvzA7Qf4v8A655prEZHXPr1/X/61NZuff1rN1RXJM9xnJ/i5GfxphOD79//ANfU0mcDOAD6gdajLGsZVRXJB6Dr6f55pjMM9sfQYpM8f0obrWTmJsC3I/r1pc5FNx2pDmobbAXHvSY7fpTh096djAz096FEBmOaVQWX1H6f4U7afTA/SnheOm78KvkHyjG+7nsOp9KAp4PY9DnFJdXFvZwmW8uYoIx1Z3xj8TXOSeMI7qc2vhvTLvVZ84LIm2IH3Y9voK1hDtqQ6qWjZ0+3joD67j/k/nWTrHiPRNI4vL9DL0ECcsT6bV5qtB4T8Wa8d+u6sulWzdbax5Yj0Zz/AIV1Ph3wV4f0PDWdijzd5pfnc/ia9GhlmIrdLIf7yWysjj4b3xdr526Jox021PS4vRj8k/8ArVpWfw3iu5FufE+p3WrSD/lkzlYR7bRwa9ARVXoMe1OA9RXs0MmpU9ZascaSvd6lPTdMsNNtlgsbWK3jUYCxoAKt44pRn6UAfWvUhTjBWRr6CdRz1owcdcfSlxz0pccdKv0BX6gvTvS0g6UtMYUUUUAFFFFABRRRQAUUUUAFFFFABRRRQAUUUUAFFFFABRRRQAUUUUAFFFFABRRRQAUUUUAB6UlLRSdwExQR7UtIc+hpWQFG80+KbLKNjeo71k3NrJEcOhK+1dJimvGrjDLmvNxeXQrbITSOUkjDDHWqt1aJImGX866O807nfDx7VmyRsCVkXBr5nFZZKk3zIhwN1Zbgfft/++WzQbtVPzxyr/wGrVIfpX2vLLpI0IFuoG/5aD8akWSNujKaVkVgQy5H0qI2tuf+WSj6DFL975AT/lSY+tV/sqg/I0q/RqT7PMD8ty/4jNPnl/KBYZQevI+majNvCefLAPtxTNl4v3ZUb/eXFG+8X70cb/Q1POnugFNuB92SRfxzSeXcLysin/eWjzpx1tZPwYH+tH2sD78Mq/8AAc/ypXpgHmXC/eiDf7rUv2kD78cif8B4oF5AerMPqpFOFzbn/lsg+pp3fRgC3ELdJFJ9M4qQEf5NRM1vIOWjb8RSfZ4eq5X/AHTT5n3QFgGlqqIXH3bhx7Hmj/S16eW498inzgWqKq+dMv8ArIG/4Cc0ou4x9/cn+8KamgLNIc1ElxC/3JEP41IKpSuAf560jRq33gD+FOozQ4p7gV3tLdusQ+uKhbTo85SSVPo/FXqPxrN0ab6AZzWd2v3LlWHoy01obtf+WUb+uCRWnmg1jLCU2KxkHev37eVfpyKBIv8Aex7EVrcU1lRh8yq31FZPC22kFjN+90PFJjHp+HFXJILTOWVF/HFQP9jTpc7fpJWMqDXUXKQsN3Xn9aha1jYkmMj3QYqZ5Yv4bhm/7ZbqaZZMfu7Qze+zb/OuedGMtGgcUZ17o9rdKVnjjlU9pIwxrnNR8A6bMxa032jesUhx+Rrsd2ok/Lpyp9ZR/Sho71v9Ypi/3BurzK+VUqn2TGVCD6HmN54P8RWYLWsyXijoHO01j3VzqGm8apZz2+P4tuV/OvYG06KRt09/fD2BK/yqRNJ0Y8vskPrKdx/WvNqcMyn8DsYSwX8rPFo/EWny/Kt1vfsqjJqZL+7kP+j20hHrIQor1y98J+G9QXbNZWze6gA/pWDe/DHTG+bT726tD2CvuH5GuOrwtiYK8Xcwlgqvc4KRb+5G2aaGIeiIGP5mqc3h3S5vmuEaZvVhgfkK7S58C+IbUH7LdwXaDsw2N/hWdPpmrWZ/0zS70Du8QEg/SvLq5XjqXxRMnhrfFE5R/DFinNrvtj2KmojompRndb6g8mOmW5/WupWXTlfbLdSW7+kkZU/rVyK3tphlLqKUdssK5XSmviI+rxfkcUT4mtxgXjsv914lcfypp1TxHH95IcevlY/lXoEenrjh8D2bIqQaXG3Xyz9cihYectmH1V9Geep4g1rHNvayfUkf1qre6hJfIReaLbze+f616Y2h27j5ooT9V3U0eGrFh/x72+f9n5T+tWsNU6Eywk2jxe60+YEvYQvbn/nmZCV/Ws+5Os2ylrrQzKg/jj/+tXuzeFLPHUp+G4fpTB4QtSeLkj/dbH863hTqL4o3MZZbN9T5/wD7S8xtsdrLG390v0/Cpo7vVFH7u1jcf7Zr3G8+HekXykXTSH/aMIJ/OsC9+EsMZLaTrbxntHMMCtnQdr8pjLAVo9Ty83+qr97TIj7rk0g1KdjtlgghP/TRa7C/8Ka5pTH7XaiaMfxwuH/SqkMuk7vLmuIo37iWMqfyxXLKaXxQMHQqL4tDn086blfsoHqiipBp17Icpd3C+6ZGK6X+zNHn58vzSejQxgU1tARfmgu7mIdvNIAH61i6qvpoP2cuqMNdG1KQY/tO9P8A28MP0zTx4dmP+uvLlj/tSsf0JrUbTdWU4t7+KU/9cif1xTho/ihhukc7P+mcg/kDTdadviBU12Zmjw/aRrmabjuS4WqF7ofhm4zH++uJfRBn9a6WGwhhfOoaZdXJ772JH5Vp295ocK7X0p4x6YP9aUcRKGqky1SueZzeAbknzNOuJrAdt0pH8qgl8I+LrUhotWmuB/v769gt9R8PKQUHkn3QGtKHVdO42XUTD/dK4reOZVtnZrzNFhYP7R4WI/Fdm3+kaYbgD+KTeM/rirltq18gKz+H5Svfa4K/yr3NL2wnGDcRP7MKguNM0a7/ANZBbc914NavGJr4UDwf8sjwS/s/D2oMZbjT7nTJv+esURasCZl06bh2u7cfxhdjAV9Fz+EtGcHybowfrVCbwXHtbydStGH/AE1T/wCtW8MxUV7y09TOWDqdzxGx1nw9MRvLAjruG7FXVk8M3LfLcQRN652fzru9c+F1nqCP+509ZT/y1R1U/rXBap8OPEehs8ltaw6jbd/Kf5gPfHWuulUw1f4ZtMxlSnHoaFpdLYMDp/iQw+gWfcP8K27Tx3r9kBv1bTr1PScLk/lg15oktrbXRjurM20vQo6kVdC6bJIG+yxj32j+VVPDwW+vyI9tKJ6rafFBosG/0uEj+9DPt/8AQs1q2fxW8Ls48x7q3f1C7yP++cD868elg0xwNsNup/2YgtMlhstmBsH6/pWP1eiujNo4ypE+hLT4o+Ddo87XrbH/AE0YKw+oq+nxK8CsMx+ILdz6J1/Wvmsx2ax7fLQ57g1GotFXHlKfcHBrRU6dtLmyzOqj6Xb4i+HX4t/tdx6FYiwpjeOo2/1Okag47Zwg/lXzYkluh+VX+m/BqZbkhv3c1wjf9dcGsZUJX0Yf2nUfQ+hm8X6xI3+i6BGvvLNu/wDQcVDNrnjCfhYrK3HqI+R+deA/bdUx8mpXyD2meoXv9ZJ/5C1/+ErUnhpS3mT9ffU98f8A4Se8wLjXJgP7sIH9Kry6Ryftt5dSeplnKj8uteF/bPEdwNi6lrEgHQCVzSR6L4nujuL3oB/ilnx/M1m8vg96gvrd+jPbfs+gwN8zW7Ef3TvP60smsaXAv7teB/eYKP0rxhfB+tTcT6rtHoLgt/Krlt8OPOGZbi4uD/sxsf6Vk8Fho/FVH7aT6Hot743023yDeWMJ9A4z/jWFe+P7OQkLqMYHrnA/WqNh8L1bGzTbx/qoUfzrobD4UyAZ/sm3j/2ppAan2eCj1bItWlsjm28XaHK3+mazdOP7ltCWJqzaeLtAhbdp/hDU9Tk7SXRIB/Cu3s/h3b24H2i+s4QP4YkGR+Nadv4V8Ox8TT3d17AnH6Ue2w0fhgzaGHqdThX8feNGTZp+h6XpMXbc5BH4KRVM3/xA1Vtra9IC38NnajP5sCa9YtdH0iA/6FoSMf70mB/OtKKLUANqC2tk9I1yRTWNt/Dikbxw1R7yPG4fhv4g1Yh9UfUbrPe+u2x/3yCK3dN+F2nWABubiztfaOMZ/M5r0lrEt/rrqaQdxnA/SpYLW1hI8qBM9yxBNKeKrTWsjSOCh1OS0/wp4ahI2WVzqEg7sfl/wretbGaFQlnaWVgn+ygLVrsAP4cfh/hQh9//AB7/ABrl96W7OiOHjHYpLp+ebq4mm9icCrMNvBGMRxKPfGT/AI09yc9P0/rTl5/u/nurSEVeyNVFLoHzA8t+BOKUqR7UCNz0VsfQrSuscQ3yzRRY7s4H8uauEbOzLv30Eye+Mdv8inLlj3z6f/q5/Wsu+8Q6Hak+ZdmaT+7BHn9etUV8SX923l6XojyZ6STOT+gzUwceayI54x21OjYENg4H6n8utU9S1bTtMTdfXccY/u5y35GqEfh7xZqn/IS1I2MDdY4SIxj6DmtnRvA+hac4mlhF1N1MkiZOfq1dUMHVlK8dBr2s9lY53/hI7/Un8rw7os94e00inYv58Vah8I+ItWYN4h1r7Mh/5d4G/TArvY44kULCq7B2+8B+XFPMm0bc4HouB+i816dLLo71Hc0WHW83cxNE8KaLogBt7Nd/eW4OCf61uE7V4JC/3kAUfmeaYG2fMo2g91AU/n1phOG35wfUcn8zXbGNOl8KOmMYx+FEm7cN3X3QZ/U5FIWDdg3vyxH4nj9KYWz97BPr3/Wmk8/N17Z/+vVOqO5IWP8AtH/x7H9B+VNJ4GOvfv8A/WprN03ZPpnH9f6UhJbkmsZVRXHM2Pu/4/8A1qR2A6cfmf8A61MJpBWTqCuOBxx60jdcUlHSocmFxQ38PpRSdTQVOTj8aWoAaBnNOQfLjt+lKVOemB/e7frVco0xB0x270bf/rVIF7L97+8AePz/AKVQ1bWNI0lN+o6hBA390sN7fQDk/lVpRJk49S6E5BYY9MY//XT2U5Jb5V9T/h1rmIvEGtawSnhnw/cSxn/l6uv3MWPUZ5b8qvW3gbWtXw3ibXpPK6m0sSY0HsTwTXZQwdaq/cj95Kd/hRHq/izQ9Lk+z/aTdXPa3gXfIT9BVaCTxtro/wCJfp8WiW7dJrsb5Mey9K7fQPCuhaHEF0zToYT3cL85/E1tqoHYV61DJZN3qsfspvdnBaX8N9PMgu/EF7c6zcDn/SHxGPog4x9a7OxsrOziWG1t4oIxwqxqFH6Vcor2aOEo0l7qNowjHoJgYopaK6baFagOtLSCloQBRRRTAKKKKACiiigAooooAKKKKACiiigAooooAKKKKACiiigAooooAKKKKACiiigAooooAKKKKACiiigAooooAKKKKACiiigAooooARvfpVa4t451wy49+9WjSc1nUpxqK0kAtFFFaAFAGKKKACiiigAooooAMUYooosAhVT1UH8KY0UZ6xr+VSUVLhF9AIGtbdusQphsbfshH4mrXFHFT7OHYCp9hjz8rSL9Go+yuPu3Mo/GrWBS4qfZQAp/Z5v+fuT8qT7PP/z8g/VKuY/zmlxSdCDAoNZyt954j/wD/wCvUf2K4U5SdVPsD/jWnijA9KX1eIjNMGpD7t6n/Ao8/wBabt1df+W1u/8AwAj+taeBSED2/Kl9WT6sZnB9SX7yLj1UZ/rSGe5H35gn1iP+NaQApcCpeGa2kwM5ZJH/AOX9R/2zxTxHK3/L+T9AKuNFG33lU/UVE1nbn/lmo+gxR7KS/wCHAi+yFh811Ofow/wpBYQ/xSSv9WqT7JH/AAySJ9GNBt5l+7ct+IFHI+sQEWxte8OfqTUi2tuv3YUH4VGI7wHiWM/Uf4UFr5f+WUb/AEOKpWX2QLARR0UD8KdgelVftFwPvWrfgaBeMPvW0w/4DmrU4oC3gelJgVV+3wj7yyL9UNKL63P/AC0x9eKPaU+4FkqPQU0wxt1jU/hUP2y1/wCe8f8A31ThdW56TIf+BUXpsAa0t26xrTfsNv2Uj6MakE0J/wCWi/nS+ZH2kWlakBB9iQfdklX6NSPaNj/j4m/SrHmJ/wA9FpDLF3kX86UqdNgZ9zo8FwpEywyA/wB+IGsa98C6TcZKxiJv70Yx/WuoNxAP+WqfnTTeWo6zxj/gVclTL8HV+OKZDpxe5wc3w7uI2JstduIvZ03D+YqrN4R8WQf8e+rWswHQPEQf516I19a/89lb6HNMN/B2Ej/RDXn1chwEvhVvmZuhA8xl07xrbH5rVJB/ej5/Sqz3uv27bblJoz/17ZH869VN4x/1dpKfwxSGS5kHFmB/vMK8+pw1Tf8ADmyHh49GeVLrVwDiS+2H08oirUOoecPm1KU/QLXoc2nNcZ820sj/AL0e6qFx4Q0u6/4+LaEf9c02/wAq4Z8O4pfBK4vYSWzOSD27H95e3J+kgFEk2jov765c/wC9Lu/QVvyfDjw9ITkXI9hcPj+dRf8ACttJjObe4uIj9Q38wazeQZhHoiHRqdjDjvtFXiCze5PshH8zUN/aW+qIY30CzjU/xynkfkK6B/A93Hxba1Ig7AqKgbwdry/c1WJ/95TXPPKcw6wJdGb+JHEXHw8t5CWtdYuLNj/DGgKD9ayrnwhr2nsWhW31VB3DFW/KvRz4Z8URn5ZbOT3yRTG0Xxav/LtbP9JAK56mU4l/FSZhLBxf2TzEavc6e/lXljcWZH+xkVftddtZsbXDH1HBru5tK8TNHtm0qCUdwZA386w9Q8Evd5a48MeW/wDfgbaf0rgnlWIT0g/uMXh6kfhRnpewOMblb2ZP65pzC0kHzRg/QZqlc/D/AMQR5Onw3sfoJAGH54zVKXw/4/sumhy3KjvGefyrF5bil9hkOFT7UDVazsZP+WK/gwP6YqtJo9gx/wBVFn6kGsiXUPEFkcah4f1CA+rRED86kt9fml+X7NMT6ZzXNPD1IfHFojmS3Rbk0W2/hVl/3WxTP7G2crPdJ9HBqaG6vpRxYS/TdipxFrB5XTXQerY/mKyUf5R6PZFVbG7jGU1G5X/fjBH86BBf5/5CCt/2yz/Wry2WvScx2C/XzAaU6b4gb78FuPq4FNRn1Q+RlLybw8fbbM+zRkGnLbagv3ZbJs+jEVeGh68w5ks0Hud1SR+HNRb/AFmoWyf7kVUqcr6B7OT6HN634Vi1aIrqGn2ExP8AEsmGHvnFcPqfwr1e3LS6HfW5HUW8r5P517HH4Xkb/Was+P8AZiA/mKnXwvp44murib8cf+g4r0KGIxNPS+hLwfN0PmjUF1rRZ/s+saW1u398/Mp/EVPaajDKoGy2b3DYIr6aHhvw20Xl3Omm5jPUSzFh+RNYWsfCvwFf5ktNOfTp+zw5K59x0r0vawqK8lr5HPPLai+E8RjZZANsMLenPI/Srdvpt7cnEOnpL6fKAf1rvrzwHqGhnfZW1pqUI7oNsmPpUEGq2EEnk39obeQcbJVIwa8+riHB+5E5/qji/fOXh8I65cfesrGAf9NXANXIPAN2x/0nV9Otx/dRdxruLSbS5kB8qCQdg3P61eSGwYZ8iFf95AR+dc7zCa0sbww1N9TiovAWnpj7R4iL/wCyI+PzrUtPB/hOMDztQlDfTOf0rpfLgX7sMa/QDFSoyKPlSMf8AFYyxc3ubxw8Imfa+GfDwX90tzMPULtzV2DQtKQ/u9Ell95Dn+tWYrhk5VnU/wCyePy6VZj1GTpJsce3BqVVvuzpjCHYjgsVj4h0S2j+p/8ArVZSK/B+SG0h/wB1c1JHfQtxu2H0erAk4yGUD1Far2b6m0YQ6EDQXsi4kumH+4gWoxpozmSS4k+r5qz5ynrJu/IUefGp++PpkVV4LqXaK6kaWUI+5bj8R/8AXqZIjjAjCfQAVE13D/EwH0xUb6laL1dj/wABFHPDuL3C0FkzgD9RQ8bE5yBWc+tWSdM5/wB0VXk8QQr92Mt9TU+1prcOeCNkJnq65+p/wp3lg98n2Fc6+vXTf6m2x781A+o6xN8qlEB9TS9vHoS6sDqtqgfMXH1AH9aikuLOAZlmjH1kz/Subi0zWbw/6yVweyL/AFq/b+DLmQhrj5P+ujn+VawVSfwxGpTfwomuPEGlwknzFf2SIk/zqnN4omk+WzsJn9CxCj+Rrfs/CenwgeY6sfZV/qK1bTSdPtuY7UN7kE/y4rqp4LEy10RapVnu7HDx/wDCT6kdseIVP9xCx/MkVbg8FXlyd2o3jkejyf0A4/Ou63IBtG1fbAoDY65HpjI/lXZTy2nvUdzRYaL+LUw9K8I6PZgEwiRh3K//AF63YYoIE2Qwoo9uf6CkLZ7D8hRu4xu/Dmu2nRo0fgRrCjCPwokLFR1Cn3G0f1ppI69T6jkf5/CmA7TkDH04/lSbvm3dfw/qK2da5pcl6rzz9Dn/AApu7H+AFRlsn39+aQsc881Dqhck3e/+NIW54yDTNxxjt6dqTP4fSodUQ8HA2ikBwCBTT0pPwqHMWgoOCf1pd3pSAZoI+o9x0qbyYBx60MePagc/7Xvmlxxn7w9R0qrMYAcUoFBXaN5ICdyTgVi6p4s8O6a+ybU4ZH/55w/O36UXgtyHNI21X2p+wkAcnHoOK5NPEmtaswXw/wCGLqVf4Z7kbEHvir0PhLxjq5Da74gWyhP/ACxslCn6ZNdFHD16z/dxEqjlsjR1LV9M0xDJf31vAfQtk/lWGniyfUpvI8NaHeag/aaQeXH/AN9Ef0rqdH+HnhnTpBO9iLy4/wCe12xlb/x6urht4Y0CRoFUDAA4A/CvXoZLVl/EdilTm92ecReF/GGtf8hnWo9MhPWCxXLY93P+Fb+g+AfDmlOJxZ/argcme5bzGz688CurCAUuPyr2cPllCl0uaRpJCRoiKFRVCjoAOKUgGgClrvUUtjQNopcCk5papAFGKKKYBRiiigAooooAKKKKACiiigAooooAKKKKACiiigAooooAKKKKACiiigAooooAKKKKACiiigAooooAKKKKACiiigAooooAKKKKACiiigAooooAKKKKADFFFFABRRRQAUUUUAFFFFABRRRQAUUUUAFFFFABiiiigAooooAKKKKACiiigAooopWAKKKKYBRRRRYAoooosAlBUegpaKVgEwKMUtFFgE20hUeg/KnUUcqAYYkPVFppt4T1jX8qlopckewEBtLc9YU/Kk+w2n/PBPyqxRS9nHsBX+w2v/PBPyoFlajpAg/CrFFHs49gIRawjpEn5U4Qxjoi/lUlFHs49gGiNR0UD8KNvsKdRT5EA3bRtp1FPlQDdtLiloosgEwfWjFLRRYBMUAGlopgJg+tG2lopWQDStAWnUUWQDdtIYww5AP1FPopcqCxC9vG42vGpHpWVqHhbQb8H7VpdtKT3KDNbdFZTw1Kp8UUyXCL3Rwt58MtAkJa1+0Wbf8ATGUgVlz/AA31KA507xFMvosybv1r06jFebWyHBVd4GboQfQ8lm8KeNbU/JLYXoHqSpP6VXePxdajFx4fnIHeGZWH5Zr2AjmkI9cfgK86fCuGfwyaI+qx6M8YOsXMRxdaPfQn1Nsf5jNA8RacTtkeRD6OGH8wK9keJW+8gYe9V5dM0+X/AFllAx94wa458JfyVCXh5dGeVQ6xpz/du4vpx/Q1YS+gPKzwn8TXfz+FdAmz5mlWxPsmP5VSm8C+G5P+Yaq/SRh/WuSfCuKW0kxOhPucf5yP8ylN3+8KAZM5BB/EV07fDvQT9wXEf0lqNvh5po/1d9fJ/wBtB/hXLPhnG+QvY1DnRNInRmB9siq1/b29/GUvLWK5B/vjn866dvh7DnK6teD6kGmnwC/RdYuMf7orGXD2PXQmWHm90eY6j4F0yRjLp9xLYS/3Qdy1iz+H/FVjloNl/GOyNtb8jXtA8Bzr93WJj9UBpR4HuQc/2vKD7IKz/sHHdYXOeWAb6WPCBrd3ZPsv7O5tSOpKnH+FXrbWYbhd0dwrH/ewfyr2l/AZmG2fUDKp6ho1NY998GtAu2LPJLE5/ih+WmuGcZP7FvmjB4Cqtnc84W8kb/lo30PSnNdT4/iH0/8ArV1118E5octpniW5T0SdA4/pWRc/D3xhppJ+yQ6hGO8ExRj+BBrjxHDmOo68lzN4eut0Ywurj+8aVbq4VsrIyn/eqxJb/YX26poepW5HUumR+YqzbT+HZOBtU+jk5ryamFq0/iTRKhJbsqLqFzjEkqn6mpo7h3/iP/ARu/lWxBHpuB5C27j6irS+Ug+SNR/uris+RmkabfUxobWSc/J5jk9sY/nV+Hw/fyji2kA9WcVdFwR3/DFSLeSJyruv0NXCMU/eNo049WRweFLrq4h/Ek1ft/DEQ/1twPoi4qKPWJ16zM34VYTXG/jCN9eK7acsMtzaMaa3LkOg6XH9+NpD/tGr0NvawY8i3jUf7orMXW4ccwkfRqkXWLVuu8fhXbTrYZbJGylTWxrbgfb8KaGOew+nFZw1S0/57Y+tPXULVulwn4mupYuHRmntImh5nvn6jNIXqoLqAjiWP86UTxn/AJaL+dH1uPcfMi1v/wA5pCf8iq/nR/8APRfzo86P/nov50vrV+oc5Pu9hS7vdqredH3kX86DcQ/89k/Op+sLuHOu5PupenT/AAqo13bL964QH/eqJ9UsU+9dIPxpfWodWLmXcv5+maM+/NZUmvaWnW5U/QVVk8VaSmcF2PsKmWLprqS6sUb9KAa5aTxjb9ILKeQ/SoG8S6tKf9H0kAdtzGs1jIvZXJ9vE7Hr60gVs965BJvGV8cQRpCD/cQn+dW4/B/inUBm71GdQeo37P6V1Uvb1f4dNsFUk/hib893aW4JmuoIwOu6QCsq78V6Bbf8vwmb0ijLn8xVix+F9sSGvrl5T3BJaui07wRoNj9yzViP71elSyfMKu65UaJVpbqxw7+Mbi5bZpWg3l2T0Mnyj/Gp4bT4g6scRra6TEe+Nzj8a9NtbK2t1Cw28aD2XFWVHNerR4c61J3H7C+8jzWD4ZSXhD+INau7890LELXU6D4N8P6QoFnp0Kn+8w3H9a6PHtQM/SvYw+VYejtE1jSiugxIkUbVVQB6CnAEe9OFFekopbGg3bSgYpaKaAKOaKKdgD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h60UtFAWCiiilYBDSU6imAnFHFLRQAnFFLRQAnNBpaKAEpMU6ik0A0D6UEKfvLn8M06ihICGSFH4Zcj3xisy98NaFfZ+1aTZSk92hUn88Vs0VlPD0qnxRTJcYvocVd/DTwtKS0NrJase8MrJ+gNZU/wuVCTY65fRegfDD869Korzq2R4Kt8UDOVCnLdHlM3gDxNDnyNYt7gDoJU5qnL4U8YRfetLScf7Em3+texUV51ThLAS+FNGbwlPoeJTaV4jh4l0GX6xMHqGS31NOZNHvk/7Y5/kK9ywPQU0xof4BXDPgyj9mYnhF3PCi8ijDQXafWBv8KZ50f8XmqfUoRXuxgiP/LJPypptbcjBhjP/ARXPLgvtUJ+p+Z4X5yHpcE/gaPMB6TCvcTp9mf+XWL/AL4FMOmWJ62kP/fArF8F1P8An5+AfU3/ADHiQdu06n8qMyf89h+de2f2Vp//AD6Qf98CnLp9mv3bWIf8BFH+plX+f8A+qP8AmPER5p6TfpThBeP92Rj9ENe3raW46QRj/gIp628I/wCWaD/gNUuCpP4qg/qfmeILpmoSHhbhvpETViPw9qsn3YLs/wDbPFe1CKMdFH5Uu0f3RXTDgumvimxrBx7njsXg7WJh/wAe0/8AwJwKuQfD/UZD+9RF/wB6QmvVwPalrsp8IYSPxNsawlM83t/hz/z1khH0WtO28A6dGB5kjH6ACu1orupcNZfD7FzRUILoc/beEtGhx/o4c/7TE1owaXYQACO0iGPRBV+ivSpZdhqXwwRooRXQjVFUfKoFOwKdRXUoRWyKG9OlLS0VSAbSilop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mAUUUUAJRxS4oxTATijilxSYoAWiiigAooopAFFFFM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Z"/>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mk-MK"/>
          </a:p>
        </p:txBody>
      </p:sp>
      <p:sp>
        <p:nvSpPr>
          <p:cNvPr id="11" name="AutoShape 13" descr="data:image/png;base64,%20iVBORw0KGgoAAAANSUhEUgAAAYsAAACeCAYAAADDjCYXAAAAAXNSR0IArs4c6QAAAARnQU1BAACxjwv8YQUAAAAJcEhZcwAADsMAAA7DAcdvqGQAAIWbSURBVHhe7b0HnGVHVt9/Xn6dc/f0TE8eTdJopVXaXe2ysIEFs4FksE0wBhYHjHHg40AwO+CAMbbJYIwxyYAJJqddNmdptcrSjDQ5T+fc/fL7/77nvuq587ZHGm0Q/o/ur7verVvxVN2659SpdFO1ZrVpjbplUhmzpqxWtXQ6Z1aTAdmG1d2StkbTLJdq+J3VU2aplNXTuuCLMxYjuYal5eeQf+RO8ilLNbhRQpla5IZnM20p5e1Ip0SDko98LKNfj95oZSD/Wss324x8laxDNv3K1GWwQkMKS4wIXWpy4y/LLd4N+eufIuHuqTZV6prqhGjyqyn/VJZ0RBMVEcrXuiRIkCDBrQxxv6yl0mKbcFwxQBcUDhiifp0TR0xSfFqukZ0bvOC1DoKJ4TdJI4PgwQH2LeYvRossSMFgie5JBAsMmWsrMckEiQ4Zucs0lE6DyGROntg9bSF2aeiv1qwpCTF5T1bx07JICNZqcoc2CTHPgzQcuidyK52GhIALHxePxMdRYeWflaBoNCUEPaSwkUaCBAkS3PpIrdeazZz4YgYeDJuMutoSIWKL6nGjOQS26DwV/ipLWuFqDWkHLeFCLx2G3MBTEdA0kAENhavLPUNkuTekWaTF9AkGH4bvw4DTnq1+YOhi8jVFwCkSUECMXPl5uhnFkBBw5q+EmgqEsEhZRaHk1pBukMq74AIoQy43ZK9WGpYRyc0UAiFKPK20IroU0NOh0BhiEwBNhpQVFyGCO/4UMMoiQYIECW5ppLN04AV1vsX4YLoSEGKI3oOHEYp/YhU7lQ/DS4GBS1sQr6w3qu5u6tU3GhFTdR4tUxM/dtYrB3fSNSMh4P5E0QV4Jx2DO4KgJUzIB63CNQsFSKclBNAYoI/EyUtSRjE8OqxesfSvMErA0+dHTlwqKiMaggh14ejxPO0oW4QEpl5X2pIwpIcgqtajIbOM/BrYiQOtCRIkSPAyQarSqIkfqr8s/kdHvSwmCOMswENrVd1IZ0jrql57xJELus9JY6iL59YsS5fdYKZ4pvXL0BGMNecu+KBVpJuw3ogJw95TDXXv0WLkF/FeMXeETUox0lkXWPDjbCuVpuKnkE7oMC5thLrocrUhb1KQRJPs8pJIkgaiX4Kh2TTKipKNDMlhlFck+WStSUQoMHKA4jZTlBdqEUzRgBjkp0kfYhUvGp6DlBYtCRIkSHALI7VQOysWTJ857yP1YVS+I5WzXKogvpgXg5RPfd0ZcTMjxizmu9ZcVkjG+CU0rKorLDqju4J1ZQbElJVeQ0IBji0Gm5HmUUmt2FpjXmKkJVRaukDOuiV0uiVQ0j5cVJbW4MNK6YqVm0sKXVWYrIRQ1rKZXkvVO3xCPgPTrpesnipbWWHKEmjSbyTo8paXwMkSS+WAnzMpvqYyoG/klE9OGkqjmlX5RE0uY5VmScIPgVgTDcrLhWDOyvWKx0krBcrqoqFZEG1ZK6a7WgIsERoJEiS4tZH60fd8fXN9vWpZGKAYeJVhnWqnHd7+anvrfV8vBtohptjqkavHvVCbtU889Vf26NmPWCW9ojgpy2XFuJnELuVt5+AR+5o3frNET5/iol2kJAgQQmV7/OKH7S8e/g2rZtecudKxr6037LbR++xvvOobrD8/6vMbuVTaVqoz9p7Hfs+euPgRyxUVXypPs9Rjb7r/a+xVe95o6XrR46fSdXv0wofsg4/9iS2nFn2OJLXatEMTd9ibX/lV1p0blbqQk9+C/cH7f9Guzp+2iuTeN779221P3ytEXVE0NuyRsx+1jz/6Z7a6Pm8H991tb77nHdaRGbJf+4tfsyvlY1bNLUl7qVqxKcG2WLB/8Y3fLzoHJASlaVE1ibBIkCDBLYx0rWvFMn1i3n3rVutSr79/1dK9y7benFNfel2MniEXs2oVhu/T2FaWhlDKzyrOqllfycqFeSsX563ZuWq19Jr648x9SNuQkKCDjv6A0EhnmlZKK1zvqlW7FqzcMWeNLmkOXdIIpEXUWLYrpstqpKJ6+1396v3Lv1KctUzvuq7ztti4KrGzrIQZF6IIKevr67Hu4aKEkBi6wqQHlm12/bQtVWYtm5XAEiE+G9Mh7UFlbPYt2DNTn7aV+pLyiv62bdtquZ6q5YfKdnnhpDSgRVGzbncdOWTZovSSovLsFw0dC5bra4rWkvJmkC1CmPtIkCBBglsR6UZKTLaRt0ojZbV62lcQMWm9sHBVekZF/LikQE3L5+DNFWkYDfnXLCOHapN5C2kW6vo3pZGwIyMleVIRO0c8RGKiZRUQHrksQz/KpynhIY2FpbqVsljvelnpR0ydmfOcdVlWmkm90rBcuuj5ZAppWyhP2Wz5qjSIstJgQr1mO3r3W39uQrELiiqaciVbrs5as87kO2llrdd6lF7W50WKPRl77vyTtlZZkk/Gco2CTeS266p86jWbW7lqs9VLorhi926/y3b37rROaVuFVF7CJ+Mrt3y1WAtoFYlmkSBBglsZ6XpDzC9bEItW3z+XkgYhjSDVsHJ9xcrNRTFvxurVg2aCWaGyYopdHV1Wq0kwSG1gnrdcK/m2BuYnKjVmDVhRhS4RraBi2oIZhFQ9a0wLNGoIEeYcci4wllYXbW5xWi4wXJkmU8pF68gO6bfPqurEN7Ni+oWUHTvzuJ25eky9/mXlXfIYJiFx++77bUxMXfxdaNhyZdFWqotWaq4b+yMylrc7dt9rA8UtTuPi+pyEzhVpUCqjuH9FmsHXvOUbra9LQkdazQc+9mdWLS+qHGX7ige+0rYVb7P8Wo9l1jvM6tHwWku1SZAgQYJbHpkv/rY7jtbVA081a+r1R8tGc+pBN6p1G+wbsa3d+8UW8+LhkaaABrHcWLSnzn/aUgUmodEY0DAqlqnnrTu/xfbvPGLdNiBWylyH4iFRFHClMmNn554Rg16TPGBPh7zqEgzSbEZ7xm3H4B7lxaQ6k9/SPIoZWxbDXlibt5IEQz2tPFjdJOY/2Dtkvfl+CR5ETNGGurba9MJlW16fVbrSgKTBzC+s2fjwTusrDPhcyJbeCbs4dcUWSwuSXjU79txx27Vtj/UUun0iPC9tpixNZlqaxUppztaqKzY0NGLdmVG7a9drlLf0iXLWVpeqds/hB3RfVBmZQI9EVoIECRLcqsh86d+/62ilvC4GXYtWF4m309tn6KiyYnbHjlfLnhdDJHjTh5BqmZI9cvJBszxzDAgZxWMTg5h+d37Qdk0csq70sBipLzqVuwwJ5Co2X5uyybnLlpWWwHLYtBhwZb1igx0Dtmf0NsUpqueeEXNPicn32sLKrJ2fOSfBgUAqWVoEzkxO+S7xrSM7rDPTqxwy0n0admBsv80uKf3FK5JPDZubm7Ox0TEb6t4iASiNQOJgSPdnLj0rbWjVhdxabcm29G+xfLZD6XTYjqF9VsuWbXF53q7MXJLQWLBh+TczNds5OGG373yF7Tt8uxVTfRKFCAs2ACbCIkGCBLc2Mm/8lkNH1T2XteLaQ5OloGJ+6txbvZKxe/e8Xvc5MXUYImPzEha1dTt26RH14Eu6l8BoViybzigMk8kFGx/Zp17/FoVmb4N0BMVlYx2rptaqS3by3NOWzUtLUTwGclgtVa2VrL9z0Ma6d4qJw4BFS6puvT09LjAuT521DgmYguRYIV+wmekZ68x12Uj/mMKnXYgx6LVry36bX56xBYa1cjU7c+GkjQ5stb6uUaWZlXDpsIGhHrt0+azoX5E2csmuLE3amARBNtcrajptV/9uK3YUJdTO29XF8/bQsQ9JDq6JPvk3M5bPSFCkuqVTMJWfzFckSJDg1kfmK955/9EG8wxssMtkzY/r0H+lXhVT7Lbd22+3nvSAnNIbTLFuq3Z5+bzNr85KqLBhri6BwYR1Tukw29BnB4bvEvNmVB/twceqSNaW1xftzORzVk0vWTqPdpGymoRGubQmASOtZHifhAS5ET5jndlu6+rpsiX18FdX5+VX8fkQJklOnz8pyVG34d5B5R1NZeeV+67xnbawvGDLpUVL5et24twpCZUhCYxulcFsuDBiIyNDdlWaQ6W2ZosrC3Zp7qIND4xZR67ocyxbekZt7969tloqSTg27cqVaTt24phdnLwigdVro31bWjReq5cECRIkuFWR+Z4f+c6jly5eEVtmhpopafXo0ymrqmefYg/BWs52j+0TU8zrHuYoLSRds1qubM+eO8b+NI8nKePzE5wXla7k7cjE3ZaTpsE2PXF4mbR68hIauYwt1xft0oJ69koHRSadY3VU3Uq1qhU6pC10bREVsGKJGmkm3YUB6+wesNnlaVtYnWZUjOOfLFus25lzz9lqdcVG+kasV5pBtBWvaPvH75CAWbPpxUmFXbGnTn3SOnpyNiztJSchOFLYZiODw7Y8xxJZCYz1SXvixCPW7FizLmkuHbkO60mN2pGxV9uWsUPWVRj2EbW5hTk7duxJu+/OeyUEC6IQ7SkRFgkSJLi1kfnJH/uxo08+94T32CtWkrBgEls8PZ+2Wrluc1cX7JUH71ZvuyBhoH50M2PZdFb3GXvqzBNWzaxaKivNIp1xxl6rlcU+89ZV7LHxnjEf1mInN5PWqCwd2U4x15qdvXJcwqMqRs5S3KplcllbXlq2UrVsQyNj1pXtiTQShJhY8lBxxAb6+22ttGrra2WfsK41S9JO6jY5c8XmFmesq6vDOoudileUiMra/tED1tPfbQti8MV8zo4/9YwEi4SBNAySHewcsDt33mWLStM1nHrDzkkLOXbqKesd6nYZx3Lgno5+2zK01Q7vPKS6uNcmtm2XQBsTVRKgSigRFgkSJLjVkfn+o993tFQp2cW556wubYFvNsCj/RykWs2KuZz19PbYWNc2aQqdisKZTjKZlHX25u3U5SctVaiL4Tf8fCXmNtZWV6xWKtne8f1KKIrjcwp8ZyLdsI6uvJ8/de7yaXmhXUQHEGbzeZubmxbjn7Uh9fq7cz1ixeyEQOsx6y8M2e1b77am1IqlhSWrNNjRsW7ZzpSvXnr69BPW09ltnV090h66FCVnY53b7Z6dD1hewme9XJZ2MmmfevajNlW+YL2dPRI4Kdu79R67fcdrbG5+WaKhYpliVZrIp+yR5z5uV0vnrdjbtDrHinAeilSpbT27/BrNySDQPhNs0kuESIIECW4VZH7o6A8f3T46bk+dfURscl2MG92ibtVqzTrUS2eT2rlTF+3uva8Vgy9YvZb2yeyc7Nls0549/6SVyivSRLKSLRXfMc2hr0tri1auV23P6CHJlaJrJRkxVvgnm+S6O3qs2qza1MKUu3FsOUNRnGi4vLpo0wuTyr/gDD0lP/ZJsDGPlU+7hvbarh17bH2lIu2HOZGc1aoSbkrnuQvHbam6ZB0dHRIYOeM4c06a2tI3bkf23GFbto2rDHWbujptz548YRevXvJlttBwcPde271vm5Xq67YuDSRbzNns4pw9dfwxO3HxuF2cPmfzy3O+n6Svs9+FhWfKb5tgSARFggQJbiVkjh79waP1Zk2984yd9xVC6umL2RdyXba2xvchmlYsFm1xdd32bTnoDFjRPHJWWsfI2JCdOXPKUurls7mtzjwDnqmmNIyy9fcN2ACriBppy2Q4Q1bahcJ0Zvusr2fQlteWbXlxUfFh6WL8Sp5ltYsrM3Z1/pxVs+uWz+QlnPKWVd7ZFGnkrCs9YHeM32PjQ7stU+20bE2CTMIm35W2C1Mn7PGzn7SlxqIkk9KUwPOjCzMdNpgbl3Zynx3Zf491drB7fc2On3zYnjz7oE2WLllT4fcOHLCDe++0Yle/ZRoFF2IVW7NyatbOXHrGnjj2qL36zte4kGIoyoubCIcECRLcwpBm8a6j7HUY6Rmzqfkpm1+ZFi+vi0FmLSMtgaWvVWkMTOxObJvwFUuEr4u5Z9JZK1iHLSyxA3tSXF4MU5pBuV72XdDl0rpdnbxifX291i9NIoPKoZ44exPQXrokkHaP77FctmgrC6vSTKK8mMtI56pWs7KdOnvKTpx71uo5CSOZSm3Vqql1790jeAaKA7ZnbK8d2HXQuvv6bH215NpIZ6HDZqdm7YknpBWcP2bL5XmTMuT7K9bqKy6Ytgxtsdu27bdXHrjTBkcH7OrlObt8dsY+/cyTdmV6yrZtlWDZts927dtpeWkflVLVuiX4ujK9dudt96q4nYmwSJAgwcsCqWa95lsrqj69PW+//r4ft9naRbHpiqWLrHCSnqCedTFTsGJpyL7+td9to107nOUzJ8Dh5vPVy/aXj/yWnZp93A/zIx77KtJNCZtyxor1Hrt//wN217bXWnfHVsXKSwsQ8xeDZYcHuxWurl6wjz3zV3Zx6YSVMjO2WptRGilfvpvhzKdayurlsvUWe2zntsO2c/SgtIRRy6eLSictjSdrxUKnNBC+pJG22fKUPfnMw3Zx8oKVs2Vbr5VstbJopcq69fUO2rbx3Xbb1rusOzsgLSdn/cVe68j0i5q0HZs6Zg8/+SEJmKuKt2C9Pf32xru/wno6hi2f77Qzx07aPQdfJaHJvotEWCRIkODWR6peqzaZE0ilMhIYK/q7bL/1gV+yqcoF9eZLPgSTyUkPWC9Zpt6lnvw++5uv+RYbFtNPNTqMXcz09OclYN776O/bubmnrJZb84nrWoPltxIFVfW/q3mbGNhn99/2xbalZ8I6Ct1WTHUrjbw1OWNKPX1Oub1UPmmPP/egXZw9JeElJl8tS4uRtiFmn5dmwMR4rWwSHGlLK//uQr8YeJf19/TZiDSF0YEx68v1WVehaJ1FpsfNlm3VLsxdtgsXz9vU3JQERsnW1iUclQ6CaGJ41HaObbXt0nI6i93W09nvAmyhPmlPH3vcnjt/ShrXkg0OjdlrXvmAHRg4YHnRnrYeL59XZJuwSCa4EyRIcCsh1WzWmo0GZzw1rVovWzaTsvPrz9offfJXba56xXJ53Jk3kEDJZm1dDHZrz377qtu/2ca6dikJ2CrHbVQU/qJ96Ik/kYbxhJVSc1YXp06lC5YRh2/WqtZYr/vZSnvHD9uhifttQvH7OoesM98vYZGVuGA+gx0WKTH4ZTsxecIuXDllS6Up9fKnbLU6Z5X6mtX4iJGEBsNk9QYrsKR5SDDV6hWrVDmCJG/bRreL+W+1se5RG0iP2Gj3hPVIE2Fw6/LyBTt98aRdXbxqy7U5W1i8bKXSog9/jY1sszsP3G+7igdtonefaCna1fp5+/Cj77Wz88dtenra3njn2+xLbn+rKO6ybLMYVWQiGBIkSHALI/M9P/BdRxEQMOhUMzoJlrmE7Tu22YVzF6wijaKZYsc0Pf+KGPq6euVrdmVq2saHtlpvvtuZPJ9k7cr22Q71ziVVbG2lZLWK4tTr1mhWxYgliDokCjJVW1hbtNMXTtnTZ5+wNZu3er7kBwYilKIFRmgERRvp3mL7ttwmwXLQdu7aZUWln610Wk9hyLqL6v2nO6SZSFBV0WKiOQ423rFre1XM/+rURXv25DP23NkTtlZbtUa27gclDvQM2L6R/XZw4ojt2rHL1kVrV2enNdJVxVuyk2eetXNXz1p/37AVOorWkemxg1uPcLSUn1v13PHTdv8rXm1ZX+V1bVNeIjASJEhwqyLz5d/0wNGRoWExZwmKlHrqEgzsSu5Oi6HuPGBnz571/QxrHOKXa7KAVWKl6RvZzoqhbh0cs3yez5jyxbmM5VI9tnPwsO0aP2CrC2L+0lasWRFDZyNd3ZrSTqSMWCNftXJ+2S4sn7Qnzn/Knr74iJ2fO2krDQmPZtlKlRUx+EUJATF5iYGOdK/t6Ttid25/wA83PLj9lbZ9iO9YDFm2kbdCtmCFQod1yFTLKxJeq5bJpS3XkTErVu3igoTTuUft9PQxyxXE4FXGXKHTBmzcbh+/xw5sP2KrixUJrJqV0gzHLdrTZx6zTDFlA52jSr/Pdir/baO77eqlSz4p7ju4GWaTkEgERYIECW5lZA6+aeBo70CXjXdvF8MTF/eeskSHrvl0p92274AtzC3aSmndSuU1//hPIx0tm11dX7ET545buiNtncWi5didbZzumrOebL9rBFvHR62+xvJVMdZGQdpGir1+5p8/LUhjyVZFRc0aMqvri3bh8hl79txTdnLyGbu8cMIuL56xyeWLtlSdtaXKki2r519mGEraUG+x23YMbrfDYvQHdt5u+3cetj6ER7XgvX6+7rdeqahINd84aIWGBF/Zjp182q7OX5aQy0oISNDlOkRxh+0fP2g9/X02t7ioeGuWLjbsuXOcULsenRslgdGdG7Ad2yasq9Alocqu9mgHdyIsEiRIcCsj89bvvv3o6bOnbPvYfj//CO2CQakaq5lk77Aeu23idmtUm1ZRr3upsuyHDLIOSnLDSo1lOzdz1ub4hGleQqKjT9oH2+5YJtuw/uygHdxyp+3aesQK9V4/UryQ6bZ6PeWH3aZkmjU+TpRyDcWPLs+WrZpZtOXGpF1ZPm3nZ07ayYtPSzN42I5f/rRdWHjOFupTttCYtqXVJeWSse78kA1KS9jWvddu33q/DQ/tlGuHpSUMFlYWpJtU/eh1NKdsV8rW64v2zMlP20Jpyk+x7epi3iRjI8VttmvigJVWKnZ5/rzleht2Ufmv1BZssGuL7yLvynWrfIWWYI12cCfCIkGCBLcyMl/+Dw4dXVldtyszM7ZlZMI6831ighz5wUomdjKI6Ysh7hzZa+NbJ2x2dl5aR87Ka+z2FqfvqFslVbKllUU7df6kZXTfbFSssyBNoyV4OIe2MzNgO4f32YFtd9j2bbdJnHRZrtphA4UR6+8a8Yni8mrNyussplWuWY4GqUqDqEuIpC2TT0mQNC0nDWGtsmAXJ8/Yc+efkwB52ubX5yyTTlu5UrJiMe87xnvyA7ZneK+f42SVrEzGKmXmT2qWL6YkNNZ9WG1hZc6evXTM8p156+7otVxGgiPVb/vGD9j80rTNLE5aocdscvqKLS7N29bhcf/oEvtQOFhRUsIrMhEWCRIkuJWR+ZJv2nu0kar7ERmX5i7ZxOB26xZ3lG4hxsqnU/kQkZghQ0uZfjs4cVg9615bXF2weqZqK5VFy+Y4XJBvWaxLA3jULsyc8AMCOWywkC9aNtUh5prxb3xbumgd6T7bPXjAjkzcZ4cm7rbtW26zXj6h2uy1Lmki3R0DPgciEqR1NKPPbXCah+jwI0GsYplCw5oyjHrNl67a8QuP26krx6wuAcNu786ChFGK9Uo9dnDkLts2ts+WZpdtvbRqjfq6cXhhOp+xRrZm9XzZnjrzmJWbFevtGnBBw16QQ1tvt+WlRZtavKKaqkgYLdjM0lXbNbpPWpW0FtcqEs0iQYIEtz4yb/mOI0dLNfWy1XNfWp733vRIf7+YLd9+ECNUD5pPjiIxONspbwUb791mO3butXoZ7p22RqnpX7vj2xb5zrqVGmt26uIpuzh/VgxYaaclOKQd5DJs4ROksXCkOZ8pzabUo1dPfmvvDl9xdHjnK2zXjn022iehlRm2ggRLutlp9SrzAtG3vZvSOhppCQ1pPxlOum2UJTxSVktV7MylU3Zl7oLvx+jplsBA6IjqrqwE3fZDlsvmbXVtzdZlGANrSDvKKnA2X7ArVydttbRswxIYvcVOchJNh2x+bd7mVDeNfM0mZyZFfsp2jd0meqJlwyARFgkSJLiVkXnjt91xlN3WJqabVS97aW3Kri5csv7uERvsGJN2oUD6Y2kt35cQ/5QGkbOO1IDtHj5oowMTlqnlPUS5WnLD97WtWLfl+pydvPKUnV84bau1FfXMF5VKSYIoOuuJr2ekxWP99FYxdNdgpI10Wq+NFrcr/Tts37a7baBvq7SRHktlC75JjwMK2fCXgzZpHuzaRjqwC518Vxqz9uzlpyS0KtbV1WOd0oQipp61nf17rb93yOqKt7IyJ6oldOrMmKgEkolzy5M2s3jRBnt6bVjlZ2nsji177crsjM2szlimmLPLF6/avYfvl6DjuI9oNVSCBAkS3MrIfN0/+tKjTOZW6bOzx0E97ZXVJbs6dcV6u3ttUEJDPFm8WMyWoSD4onr4PiUtoTGQH7K9o/ts65YJK680rLdjyJaXVq0kocEcQ6bDbLm0YJeunJe28YzNrF+0anrVVstzVkuv+xHo6Cukh1jioEAYMIy9ztyJFW2oY1R53GY7tu31Xd/Mb9QrorfGp2Br6ukrXCZrNcatGP6SlgHjP33upC2Vlrwc3cVepcry3rQNdAzb7vHdtl4q+SY7qTxWl1Zi6YplsnWbWZqzmZV5G+4etZ6OXsunOmz3xC67Mj9piwvLVsx02SsP3GcF38WNsBC5jkRoJEiQ4NZE5kd+9AeOLi6u2cL6msRFg/10Yqjqo9dX7dSl56zY2Wn9PQNimHnnhXx7gkP4UrqPvmWXFn9mqeygHRh/hW0Z3WOZSsEnnKsV9kuU/DsXOTHwVLGm3vllO3HlSTs585TNrU9ZqV5SmKrxcW3mPRimYvinqczQMvg+Bn8Ikk7rs939+23f1kPSKvLSYtZtubzkAoA5Fb7Spyg+ylWXPSNhNbt01aYXrtpAV58NdA4rFJ/2oyjSMkYPSmBIOKxdlrBYVv6KLwKqKupyuSSBOWUTw9usr9CnWEUbGR618xeuWGm5bq8+8jrLSYhEX8rzJIVEWCRIkODWROan/tOPHd2yZZstzi/Z+tqKmGZZPW3GgzgXlu9XP2f1bM06u7qsO9fNGJSvNgosPK1ePWP4fMSiIdZZSHfZ7rH9NjGx0zqbPZapF6wpWVAR821YRQJDCkqOlKv+nezTZ0/YpbnztlKds/XaovwqlmNNLhDXZ3iLiWTyYSAs+j53xnYN7LbhkXFrSLtZWlqyUnlVmgwfcWUCXOSkmkqH5bhZW1iYtrmlGevq7LW+zgFpLyJCahTl2L1lr4TOis3MXrVa63h2y+UlgMzKq8u2uDxr24bG/ch2NuYVCz12+dJVu+f2+5QOwiL+pbxEWCRIkODWROZdR3/waGem2w5PHLK1hSW7NHPWP4THER/1TMOynU07cf64rXM+VLpgY93bFY3+v3rhfpXQSKfUq+d72STJibNmXakB2zt4xPaNH7J8s8OK2ZytlqRFsFPOP3QkfSAthp5PWbmxaOeuHrdTU9I2aldttbos/4b1FrvEkDOuKTgkwFznQDiJSXflRm3rEENTeT9avSothTB8SMkaDdGbsVqlIu0o48JiZmXOBvqGbKBjRFpB0fg0a1Ph9w/vtaX1VbsiDYQy80U/jkDJSahNT18WzRXbsXWPcu6wrX27bK205sNYWT41qzpIhEWCBAludWTe9a4fPMrBe/lm0fZvO2AL6k2zZ4IPljbFLJk0LnRkbHZ20i5NnreuYtHShaZ1Z7uccQMOAGn4cJH62VzVPc81c8bp5oVsh20f2mXbxnbJr1tMulMaTDXaDZ43q6cr1shULcdx6NJgZsWwT55/xoeGOIW2IU2H72rDmH1uQnnwx5EjCC1699sH9lhHodfW1lestLYsYSXtSFpC9G1v9fz5zobCl+sVm1mYs5H+MetVeNdbJBk51HyH6Fupr9nUHMtkGWqrKp2qC87pmavW0dVpE3375Z6znVt3KF+GzFgNpb9EWCRIkOAWR+aH3vVDR9lgxhEdzVTWDmw95Mtal8szNr88Y4XODh//z6Y5KmPZnrn0uK3z2VIJga5Oev5MdrPbuzW/UBc7F1P3VU4+fyCmrnQL6QHbPnjAJkb3WFZ51WrrtlpZsXKz5PMkSBa++80Ec7ZQs+XKtJ28/IxNrVz1neOFbKd1isEz7MP+D+MDSc7uOVo9Zdt699mItIbllRlbWJm1ptJpSjuo1KpWZeVUrqByNGx+ft4q0nB2ju/0FVaZJkKIeYecbR/eZpdnL9hyiRNzJcRUnjRrcPNlO3vxrNLfZYPdYxKsBZWBuY9IOCTCIkGCBLc6Mv9WwoKPDDEJzXwEHfbdw7stLw1iaWnF1tVbp4edzUt7SKu3Li1gRr3/ydmLYsQr1tVVtJ5cj7PtFN/IVhp8XU+3isfnTKOhKtz5wh5zGjuH9tjY8Lg1Kikrl2pWKVe8909/nrDsHs8yBJZL2fzKgp29esamVqclAGrW191l+TTHmaNXkK6ufFNCDLuv0G/DEhiL5WWbXZ6TxqLyZFkWy5+CSIh1Fjtsavaq5bJZG+/bLmFXlJziEEUOQSxYf0+vnZk6ZesN9mGoOkQLmxY5L+vylUu2b9c+68kMKa08WToSYZEgQYJbHZnvP/quo/4ZVd8uXRfTZM9Dxka7t9tQ74gtLU/ZwtKsZYs5q4ppcgJsrjNlK2szdmnqtDSQebNaQ0x6izNc0oK5NqQpOENHxVDqzEGwQsr3M6gnP5Dng0P7/LiPUqlqC+tLEhJRD7/JeedK04e5JDCaxaYfJnhp7rR/d6K3q9968kMt3qwwnGwoQcXqqe7CkA1JYMyvLds850YpTCbDLvCK5TMIBtElreHi5EXbv/2Adef7RCN7PkRbM2P9HYOWzqbt5KUTls6x4U+CTHSlMzlbW5u3arlst215hQRjFEeREmGRIEGCWx6ZL//G1xwdHRqEhYvZ56xRZzYgK8auXnZHr42OjNvM3KxNSZvIdUtPEH+sS9Pgy3bFzoL30s9PnfUTXTPqxffk+01JeK+fpbARmMyOVjiJtzIHLSf15NNFG+vZZsOD41avpWx9rWyl9TXL5SUwFFxOyoud2vrPcfbTil2aPmMLaws20NdvXflolzlp+3CXBzTrzUlg9G+xSdG8vDov5k8aEj4NGDtZSzjqWpFWs31kp4RIdNQ4hCN3xvsmbH59xqbnL1tKAqMhjYSymZVtZnLWxgZ32FDXiISIAqucibBIkCDBrY7MgTd2Hx0c7LGxrm3iomLS6kUzpCSpISacte7MoH+udHLpos0tTlm+I+8fNEo1sj4HoA63NI6Snbj0jC2uLVox12OD3cNSCHzDhiCxIkZOrx/NpdmoOoOHq7PUFoHQJy1hz9gBK2SLNjs/aauVNf/KXl1ShaDMgaCm5HKiLN+wKTHx2dVpGxwYtt78IJn46i20mKa4PedQ9eZHrKeYl3A5a6Xakg9hca4UGg8TKplM1i5dumyjo1tsuHNEgouj1aO4+G8fm7AL06dtSYIpnctYtV6RAG1aMd9lizNrdvvuV7hwZWjtGhJhkSBBglsTmbd+551HL129aLvG9/l3HfxwPPE8lpVmGJ6RUOgpDtjA0IAtLs7b7NKUZbPqafu8gRgvMoCeerpmSysLdmXukvFFvd6ebitkOnzXA5PSCIuGn0mO4EDvkFGPPBIcbKnL2UjfuA3JzC3N2dzatAQD0oa1VnXlh2jRXbNm2WLaZhdnbWFp0UYlyDpzffJhJ7UEHZoLwkXxRtT7LxSydn7ytJWbqz68xIR1nSEyhsUkBOYW5mzvtgPWlekWoYqPLJEGUlDZe7p7fbiqXFtQohJy0mAYfqquNuyuA/dYvnXcxzUkwiJBggS3JjJveueho6urq7a8WrKDWw87u4M9M44P80szMW0SGIV+Z8yXps7YWmVVjFlCQj1tFlIxJJUTI2ahbam2bBcmz9lyaVm98IL32pl9QLtgToOhG4kLcWRWNSEM2H+tK/5WsKGurdbf12czi5dsYXVW/BuNAUGBNsN8dd5XR2XzGVuYn7fltRXbNrhLAmNQIViFhVHyaDEicqx33GZLk76yqylB00zVnHYvqATX6vKqb9Yb7dni51X5sSYt7aO/QxpSIW8nLzxuxS4+2kR9FExKht138AFpTz2iOREWCRIkuPWRefM7bz/K4Xx8IKhY6LTRvgmJhg7/Uh7zCwDmyv6JTmkePV09duHSeT+mg7Of6kyM6xfGXGdSOiOGKo3gyuxZm1m6bDnx0v7efhc4aZ/DiLQKBIZYsmsCyAqGkNA0+KRqf0efDfcM29XZy7a8Pm/5Qk5pSxRI2PCNcB/WkobAPMLM7LRSztrowJjPPbiqI82AXGDebLob6Bm0i9KeVsvzui+7RsGEO9oOS2qvXp20/Xtus+60NJSGqMsgMBRfmspY76gtVWfs0tULIrJhWSa7a0W7/8DrJSy6EmGRIEGClwUyb/zWQ0drjaqZGPz5yYt2cPdd1pUeEPuVFiAmzigR50Ex30CPfbhz3OcWLi0x3LRumUzN6nW+QpcT885btSZtQ27pIiucrtr5udPWEJMd6dviwzac4goj9tEupBB5OF9nxRTzAkxEm/V1jtlQ77DNLEzZ4uqiNAwxeAXzTj9DSQ0O9pBGI8Y/M3fVujuLNtw7ZpwEyw7vNJPPzrub/inUVD5tV6bPSBZUJEuIiZcEVqNh5VrZqtWK7Rm6TQKgwwniBFw2ApLI0ADC5rzVUqtKrW6ZSpfdd+CLVJ5EWCRIkODlgcxb3nnkKAf+cVorvfHV5bLtGd8rTaLoTNwZuRiqj9dLhHA8+fDAFmeLJ889a/mi9AoO8OPkWDHYjGRBSmmxFBd+XavX7PLkZb+ODAxbMdMZaQYICf2xkS+amHZR4AKEuYeG2PCwBEZ3z4A0jKu2XlmRJpO2ijQPxARHjERDTmLfjVWbX56yHaN7rD8/rISVsQOR0PBJ9JGeUTt1+TlbWp9z4ZXKSPsgL5Wt2Jm3y+ev2O1777UOCRaf/1BZkU5s1ShmitbV221PnX5UDvp3zeK1yZxFggQJXjbIfPk7bz9aKpWiw/vEsKenZ2xoZMg1CF+W6kxdfmKLbMkWm3b7WN+YrVdX7LwYcKGrqKgMLTE8xIonnz1AFIjZsrqqYVOzV6zcWPchqa5sh6eCsIiWnbrYYCxK90yGc8ifBEYzY4Odo5ZWB//q3GX/JoblYfSIEgX3oSIJuVzN1tYXjKOhRvu2Kf0eMXoEBkJOYdA0lF5PZ5ednTpr9VRJabAqi3wl7CTIcqJpbaVuO0f3Wz7d4cd5+KZC1QGCo6+z3+arMzY3N2e5es7uP/gq0djtn5hVQkoFhOvnAwjPgM9nugkSvIRgnNmbb9KGv7Bo8QvniZH1xYH47RGvd8u84e8dOsrKIPhdTczRsk2bmZ+1/TuPiEXmnGnybQkiNej9s6dBjJ3va48Nj9jV+Qu2uLokGsXAOcVcafDtbmf+GBHPPEZV7lMLl6xia7Z1ZJsVU13WrMOIxfaVOUtfySOsjoJOyOS+r3PQD/Njr0cqxzEfkUCCZt+4p7gMgV2ZmbKhsVEb754QE+90QYFA4PwnhNxI16hdmbto06uXrJZZd9ooG3mjOV25Mmm37d7ne0U4yhxRwiY+Po6hHG3L6LA998xxy0mIvfIgp852K0T4+BHEcMVKWdwCdZ+BKJSLVvdvxdoI25rNkWldNwKFmBFCvAQJXjr4G+fwAz29bfITGT+BGie/0H5ZDxnFYIMsrfbl225DzQVcq4l2nzhCqHiYuD3iFzLBMTwXEK/swFZAKwgGLkSH3p8McQP/YszfmWyUSOaN0iyqtapP+DLxW02VrVypRMdyDOwVKxfTZO9BUw9dcRpi3k09deY08pmc9fb22qmLfHObjXoVHxZy5qmevW/Ek71GppI5jXTJZhYvW00MeNvQHjlJw0AjgTYJFEhmcx20YkdusMyVeYTBrjHFvWKTs+eiFVKoFuQlgYBW05BGUk3VbLm0arsG91l3bohEBIkWCaUmGoLI6uvqshNXn7J1WxGtrM5SPASPtJp8IWPzC7N2cPyISscBg2hFaT9bCv8CIiSbs9Onztj9dz4QzY9IY4maP0IuBq9f//kMRCIieiBKuXW9Fvqaf3i68vG3TyYWMIRPkOClAs0vNMLo9OcWNqzXGmfExNQBpZMJ32i14VislyGiGozq6eZq4vlCRalQzxjd4eCjKtHtxjVkC2Lu4XnCczaeTBAW+Aa+I2Te/M7DR2s1Nqw1LZuDOdYlBDpsbnJJ2sVh2aNJXNyjZa+CGHjWuXXaOnLyz2Ts9OVj6t2LxYtONBDfhAcJCstZT85LlWej3rDZmXnryHfYtoEJpcewEw3JQ7s96qlDZxSfGZBOhc92pmx2cdLWKkvGCbWAngyyyIewRP/c1JwNFAZtS/9Wy7ZWRyEz5W0NCcX+zm67unrOFtdmJbRKLni8Ees/m5FWNTltO7bss74OdrXnFS/nj0EZGceVjA6O2XMnT9krDr1S8g3tg7mcVuEg202whN8IkSs1SIqxh9O6XrvD5rkKsiM1qVicQyAhZk2Q4CVCaHW0X7XR0NY3rtEF+MUFCp3GICw2vF+GCCXnen0tBJfIULfBzu/1gJe7H53lDT6R8fqlc+tXBbgW07l25OCsKni23AVuPS93b8HtuEWOmTd868GjMEJPBKjXz2gUh+uhP+wePqCwgYErnDgzTNPzkUDgWJC+nl6bYYf3wrRl2OGN6ulzBU1pBTBztBKGnNKWU3gExsLijPV299ho91YVjEJHBPjxHtwhmCDLtQf6J1Ub6Oi3hdV5m168ZPVsyVcywUSdHshTXmzuW1tetR2jO6ynMCInCUDR4poKBUtXrau7w46dedqqzRVJCCbi1ZiVGUea57J5W5hdsSM771Rcvi0uDQMClEE0VJZW/B4b7h+lNDJRuSICNoeT5jbixw1xPWX/DbjeprSv6ykQFmzWjBIk+MIiaqn8yebvA61QptUY420yaqEyar9xBhYP8/LDzdZArG5boM6ju+Cma+sZuJDQlY4xLhj35goI52H9pvUbhYZ/fSY3CfdcZfTvw1A1mDnJ03t2TxJN2fpK2e7d8yrdkRjDLU0xaHZTR1qD/4mRZqVZ9HX12KWpC1aydaulK/KX9iH3jA9URsZlTAPm3LSVMt/NWBHTHbOuYq/KQVpoNlFwj4GAcgcVSFZ2gmfzObu0cM7m1yZ9JzmuNEJviArLx5JW11f9+xMDveMSTj3krL+WkJMg68732JWFy7ZUnrJmthKt5lL8Wr1q+XzBZqdnbHhozIa7JyQOOAZEuTDc5VSlrb93UPlI62BymxojsvsBJ7h1jTSIa24ChLbS8as/wCjl6KEJHhy/VrjIM3LHuRU+wjVbggRfaITW7O++v3hqnzTlDZ8YQ9Mt4dwqw9uAnwd/OYNqCqBCNhA8whXP6wIIXqlCcOca8QhsdIojtIQGjuIj2K9pISFu64n4qEXkFoUDkRjhGnwkLO44WqmKufvQUsRWSYTJ7mY9ZQPdIzai3j8Twd6LVswoMnZvMpaWFtIrhs83JJ46+4TlOzPSECpiqCQFk2YYy0WNfqV3pKqWyWdtZWVNWkPado3uVWrsGFcOYvYsaXUm6v+4KRc5MTfR1zFgC6UZm1y6IGHBrupK1PFWAL5tQVg+XDS7OK90D1l/YVzxJAx9eS/pRHsouvu77fTFp22tuqS4DRcGiqwrGo00n6Vlu2PnfUqxGLkhT3UlF99gyLWJaIVWChpAdceFBBHDQ4JQmSAwQjy2pnvYlnvAdem24E6kCbzgkTVBgpcSaq4bcxZ+CW2da+QXvRvcBNfollb7skWoCOD11o72ALFAXt/ydy0hctqw6IINLhu4AvVPapEJEbBhlyse2J2BYo3CRLw6ig8iISMe2VDPHwbqDBFHEVJVD5v5gXVbto8/+WE1gbJH8u9eqPcfZdJCnf0ZDC912a6xg7Zz9IDV1qJwvroqI1knTuvkNZSD0uc7Ew2517Nle/bSk/b0xUciwQKZXrKIXIahol47DBbmnBObLtqeLYdsuGvCqutsyhPj9lGkKB8+rdosVG2hMm1TKxet0lxRbKXHZLZTgSZQsImufVZMjUjz6RStfJui4XMtZQnObE9Gmsc5O7PwrNVSa4qjcogOn38hBVWuSigbuFYZTrpTTo74h8fWChsFuAa3448Bcoj5h+DBJEjw1w1WOqZb5vq2CkvxNy1yjjVpDO+1XnnFi5xfroDfO88P9RMqaMNwaQVyEzltwBk7+oP+5M3ADcaD6ceFtExavIojjzLiXawexUSZBp7EhQjXBHx04flF5hqYH67yzGGhUY8cZojJ5DNimutSJuq2Zgs235xWcDJVmJoSJ47CM/fgGUKIKB5UL/7+va+35nrB5ybInb+GGDGM3D+wlKJBqQjKh13jHKXx9PlHbXL9osJFx4ZAJnRIfsGjZacI7NngSMGmbevZbeOdu0V/Xn5KHzIUhx+fV2eDoRSVR058wiZXzike2k1W4Sgja5wKoqDDXvOKL7GO7KDP0VTrDEVF3xGvNEpW6M3ahx99t8o/qzxLSrQqQhRQdEGT5ydaInANdnx4IMEwVBXsrYhR5Bbi4a/zSJDg/024oIi3eWwwmGhZ/UY7jjVn50uKQ6gEAaEOg+FCpQXThg1nmFwkmAM2bMT3NACd9GirQRQa9/B8CKeLZ9sKL7s/p2suG1fXLJx5S1rBu9EQouPEdWW5W6Zu9fyaXZg76YHJjKWmxIn2XMjZd+1FppjutomBA3Zg2xGrrFY8zZqMHxjoQy3Qo5698ss2mZ+AqdfsytIZO375cTFxhZFQiQSYEle0qDDRBa2EazHVY7fvuMe2DOxQHlHhoRk/zowiu7S6MVdmz9hi9YqqSpqRkmbIy4lW+jTqAyN3WW92VHXKxjriizqOFZFAqaVqNicB9tTFT1rFVhSltSzYpazgmakqKbvfYNoRqj3DKJjny62H5OqWSNhFDggzORIFI7/orx0bARIkeGlBmw/tT3YWfXhHUC7+Jvq7C3BnHWPUnpv0YOEBkWcCf6vbzTXABuCfccAv6/4Buqie07JEGoR4M4FbcaK6Vs3LMHQP//FPL7QQLQziobB/Trzv+qxbzzImijxcHncSiZx5zMRzOcGSUT3ctfqCnTz/jEKRBNBVjcSHh2gsxOWqSDWZgfyYvXLnqyxby1uO4R26+PTqVYqGeu8wZSbIncfSeNh93Vi0YxcfsdMzx5R65OdM09P25L1sKEw4MGewY3Cv9ReGrFYR20edQOC5vyiSHcoyxZqdnz5ma9VFT4eESINw5MM8zMTIXstnunWPBhD1i0iLZl7Pl+xjj78vEjipssQEAkMa1YYqAzzhlrkGv1MZ9B5ZoyIJr3IjWDnTyh+iys5z5Dvf7uc5YycaDxnponxEB/RGZQuIwrbnmSDBSwFf2cSCj9AMgRo6R+e4qOBlxeZ+CI2oAxqxnxDh5YzwRscNl1B3LXDbssIFotPwqM/I3VeZwmDgFVFvdIOdE64GH/MNyeqsRg/DEQ3tR4Z5aYSQM93g7FwS3iM4AXrQTb7d43dRQjxMbwjuCcNVP1o96ovT5+Wr7AnmlPLwsSusOyo8AkAMl/OStvbvsr3jt1l9XRKtJup90jpaB+z5MXxF45Kdr+oxx3B17YydmT2msGKmosp3djttItwlCxR4bDkziNRngx2jlmsWFYV5lJYfcxOiHeGWydft6ZOP2NzalNzZr4F/yyCNFerOPfdYwbqcTkpcrVTlj1BTaMmPSmrN3vfpP5egWCGS0nBlTLaIpmsJYgC1SGVjonpCo2HzoBdb95zUW5UpS/iQiouF8GwUgPXT/gDdhHwClACJIGkSJPjrgN4NNO+qWjKbZh3x5uqD6BgFVVt2XqF2G3WKEkSgotrfbYFqaznHqyviN3SU4Y3UpW7FUzwQnWUPHNU1I0VoA3Sq4c1RTnRAxdv0kOBQ/PtjUgeWg2JrfP1U9xFaDzOQFyWglILNf689UO+d46xGUW+WbLE25yHoHdNToEAQhsSqQpzioTGgYXTn+uz28XutuqLCIST4U7gNjQIpiLCAOIXnlNpGbt2uLJ21i0sn5Y6AiOiAaBgnaRA8Gp7ClrXbdhyy0f4JcVsEi+hVHKdN5XSBkWvacmnaLi+ctfUm3+OGgSt6i3aO9Bjt2OrnSbFENt3IWqGYkz+9fz52pPoomp2efMYeu/BxK0lg1PWK8AJ4XWwKL2B0dZ0QN+iNLq4iKiXWh+X00lVlx5fSOd0ICvUUfAVYFGXDXHuYG5YECV5C8BYyTMz8ZUNdrbplgzBgPpKl7Ly2rd5t5NF6H270uiQQvLJaJvqlutyofiONQvXu3Up4I1sT4E8wDIzcORk8jTCgo0vcSLBEswToFtG8BT78VvWTFi9KE0fp1WVIP+qkAvisLpgWaZk3fvvho/VGRXa5+sPF8CvGDuMSY+/I9Nq2wQM20DHiTMzhq6cIFzE1CuV2OUZLZZt2ZfGiWOGCeiFVnwxnnI0NbmkvoO5lRyVqcgqswi8vrll3dsB2Du9V0aLCkqCn73fRn9eRJGF3R0FazxmbXpo0jrDy8VN10aN4xKlaNpOT5lGw7UO7/ZOvEcVRA/dvZEggVLOrdnHynNRqCUZVXjiyJKVEy9I0MrmGzSxM21177lfaBR+m41OvvjOdAsuV3wDojQhovTX6Jw6n3ZYa8/b0hU/bxx99v80vT9qOsV3y58FEgjSSkdQNV0qCQ5QiuGYTrrtJkOALD5ocS9+fvPiQ/eUjv22Pn37QHj/+qD1x8iF7/MTH7NEzD9nDpz5lj5/8hD1x/BOWK2RtpH+LOmrRexw12aThOr/dgOrDO9ytegkV5bxFwkK8rmEVX6iz0Ji0py89pHr+iD1y9uP2yLlP2GPnP27nF4/b+bnnbHZ1yno7By2b7XAZ7RzIeRk8jbQQNxmX7R954vfso4/9kRX6ioozJH/20vEdI3gOPKlFh/M5OrAtaeVaIx7y5S8K2XRtgM1qiytzuuMMqahnjS8ZQ1AkQAJTI6Gs9Xdttdv3vtLWV9flItavXof36MU1WcbalLBh4hs3aFE2YqSLPhy10JhWQNQmeZBHi6LIJtPKJmdd1psbdg3B/QmOMMpyxAffqahYOp+yCzOnbLE6pQBlhYsqjQn6DIJEsQ8N32XZSpcUHvnKveZCBHpZGaZyFZu2UJqydz/8B6qtxUjYOSAuqotriFGKngcUHHWvrgderizZk3qRTl99zM5ceULpLUkFLKus/jAc1xoSDhIYsQyuzytBgpca3o20pdJVOzH9KSv0V+yu22+3O24/bLfffsAOHdojs8OOHN5ndxw5ZIODg2rj9Iyj0YEEgPd6E6PqYTiajiW8OKoxNIWaNLiGXVg4Ye996I/tA5/6Czsx9bQtpmZsSWY9v2Bn547bp5/7mD11+hFbqswrPUUjWaUVuKfvN4uysTX9PX32Ibu89IwL9mp9RfmhvRC2FQh4VNwlYt787QeO1uo8TDQJ1BaaghL2oSAxZGkJqUreRnp22M6hvd7rjoaWouGlSEtQcmKMHBlOXH5zYrZrtXl74uynnNlm+P61uGGapbfKB+nmjFB/TeVP3uywLpcr1lccs209++QDo4xS5B/m60JOPXSGc6jIUmPVriyct9X6YrRsVunQO681papRHjmur1Wso6PHtvRut6JPZpMvPXkmgPjedsGmFi/ZYn3aaplVj8NDa9Zr0ipEk4ROrlCw+dlp2zkxYQP5rdJuChFZUaYyAVQ3AhiBIkJEg5xcyaB3sNqYtUee/ZCl8mgsKdu5a48V04MKh7SPhvFSqJSeZixtv0RPkCSj+5ZfggQvCfSu+vBx064unrBT04/bHbvutVft+jIb7Ru38f6ttqVvu430bXOzrX+ndRcG9M5Gh3KGHqm335c5Ik5JB7vVyea2VS/Ujy+AEZeMOKU0irVpe/DpD9ozJx+zIwfvtgcOv8UObLvbDo3fZYe2HLHbRg/a4a132a6xAzbEJ6J9cRF1TdqttOgk+7Vh02sXbanKZyPW7OrkJbvr0J3i2b3KryA+1CIEyMoUAmM/UOo0Rr3ZiBljuMMgSNLZrM0vzcgX4mGCkfzxbRPKmLhZJUgeHk9EcTJtd7bfxtRo0o2cVaoICXr18vcGk42uMt7DpyFlmja/Pm1XFs9Lh1lTGFIjwZBfFB+tAONnV43cZn2dAz6khJRAANSYE1FYDjvEXujOSIo+aktlJC5xI1oAk0BNy9sdh15laU6nrUmwiTYECseJ+FcAc1kr16WVdJTs3R/7I1u3BR8683K2SAwI9eNGAo1vZSBPEKwr1QU7fuaYHdx/u+3aucNWq/P26LGHpNswNNca1qOAlJb6QB1spd9K8TpbggQvLXj/IgYH04nGNFgY0mGZRo9l6n16hfvUnvvFcmSX5p9uFPVeZcWvonfdo7+M0Xq7N4XzEnnCAjZYn/4a6nw+eeIRO3XmuN171yvtNYffaDv777JtHYdsvHDQxvP7bWfvK2zPyF0yh60r06P4Ec+ER9FNjfKFg5f1vMr2qUc+bHfe9ior5tVRzVXsyQuf9LlpjyPjBHjPnHT4y1rmTd/2iqMwWhg+TvjTGCDSv46HTiRm35XptyPbXykflphGvQSGTaKEoj/+4XGUlr9srmHl1KKdvXTGGkRRQ/GJW28xnpGIV6MT40WrkE1CJusT5Fv7x62TOQZ2jAOIphbJoJUGBeC725cWTtrk8gWri3hkqBLx9HJIVtHPbH9FZRwb2m2Dndss78KANMTamUsRN+8udNknjr/XqukVqkUPTiGUR7TaI2V5CcxGo2y1Ws3W1mq2c2y3awI+zsdL4MVvaRQUVHf+ZrjRQ5JQnS9ftSefesxe/8o3WkexaI8++5C0rZzt33m31yvCF80tGr5qPRGVgZryITsy4XmIJpfzWOUHKIsvuWX5ouyYugQ9bgypAe7j8PoUiEM4EC1eiEzwj9+H9IEvIW4h7hfSi6cBuAfx+PHwwR0622kO4UKY9rQ3A+EDCLsZPe33wYT7ONrDgpBusAfgxn28jPFru387gn8cm8UNCGHj8drTxi+YeHgQ0ouH3xz41+38wnE7ceUp9WQP256hu5RQ9L5EhtGJ6Egc0ou0ZbVJdZp+53d+19773vfahDR0Pm/Qjjht4Jd/+Zc9XH9//4b7//7f/9v+5E/+xN7//vfb+973Pjdnz561vr4+H/YC8bK0pwnOnz9vf/AHf2B/9Ed/ZO95z3vsE5/4hO3atcvTALznoQ3G4/Pxs5/+6Z/2MpB/MI8//rjt2bPHuru7PVzIn3Q++MEP2s///M97Hu/7q/faB97/QXv/B95vH/jAh0T7BxQubbt379JVz4K8FB83pSBb0xYqV+ypkw/a4sKsverwa22i/6DcJYT1R4fbebrzA/FK8U/s0YkcUXynXDwF7gh/Kdm8PfTUx+3IbXf7yMrVhVO2vLpgd+54jX8qGl5Lq4h+o7jUhAxDHTIKELFrQKBoCIQPF3HQXqVWkiuz5XroHrWVEOMrzhwj0HzxoaI6Ml021r3NcvWiZTNF5SaFikKgysIQGOpqRXU2D9NVo1pYmpImc0n5VERRraWSxV6MQEMDGgs20D1sHYXOqNJUyU6ZglP3NFvWHNUyJXv4mU/agjSXRkppMn4nH4QXgoNzpY7sf6V1ZgesUYsaPQ+OgwlJkGGvmoROM1+zM5PPqcKXRFuLpqgdCaRJ7hQKIccD8otKUXVNJZvO21B2tw3ld1g+V7Cl0qKdvnpCMaI5jY341Ktoq0uYMWmfQTKTlOovnVbaNF5eQF1DQ+Yab+DYOT4+ADtuIQ5hqlVWUERxQ5xguA9+AMYd7CCeVrgPCH68NLwwIB4WhPBcMSEc9pB3oDkIPhCng/QxAfiFPEN+IWw873hacRAmnn88fjwf7LiHawhDvOAGSGuza7t/HKSB/2a0Bb92+uLPEQQaSAMT6CK/eJ4hPtiMlutBuGAUNqO0WvODwRmyeO+4Rftn3o9PGPsrIfzxH/+R/fqv/7pNT0/7PTQFE8oGQtn/8A//0AVBcAe4/czP/Ix9+MMftk996lP2xBNP2H/8j//R3vjGN9r3fM/3WLlc3ig7CO0KfOQjH7E3velNbn7iJ37CGfgjjzxif/EXf2Fve9vb7P7773dhlPXO4bV2FICwgPEThnjk/+CDD7pQe81rXmPf8i3f4oKIuqQ80AB9CJg///M/s8cefdg++eDHFO8hmYftIx/9uMJf8LQbDVY4qa54tM6/IoFRVo+/nqlY/0C/deb54FqrOhWGRxaRF7l6h9Lt8B7+ZHdewvsIl8vYc+ees/Et26yQ6rU7tt8vPtRp84vzymdVYcgRbquye0dZ8fQLa3NFwlcy4SGG2JALPXEoZmcggLmXK6tieDAzyGz1GKISeZiAQKo8FSpnndJIOjp6WxoKjYeLYooo4qp4LiDYrMbYGhPhS2sLtrDMsJcXVSb6c7QunoHn3bSRwTFpIZLoTV70VkhvLFSmCiu3XCHjR5svNa5GTBnmi2BRGkzaU/MP7HqTFSpDSrFgFV+BUON9cGnc4LwsxUFsrZeYtL/GhB2Q4ojqB0JdIElrYgSOAw+fOfGk3XHkDg/aXRy0O2+/39bXS3bq0nHFYjliVNroEpXdT8pVfdVqyl/34EMf/JB9yzd9sx06dMgNjfR7v/d77emnn/bnAmjo2H/nd37HXve619mdd97pYQ8fPmz/4l/8C7t0ScJY/rlcbuNFpa7+1//6X/ZlX/Zl9thjj7k/fjR47DBurjAm0iXfQMNXfMVX+EtE2PCiEBY7Lx4M4m/+zb9pR44c8fDQ8+M//uMbLzL5BMFG3PX1dacTWubn5z2d4B/SD3mRDz27//pf/+vGPXlyPXHihL/ABw8e9LL/vb/39+zTn/60+wXz3/7bf/O8VlZW/B5aQjogMB3uf+iHfsh7tfgH/MN/+A/dHUYS0qRs9913n+eJIf97773XXv3qV9vtt9++UW/4/ezP/qznAcN7y1ve4nQEGmCqX/RFX2S/8iu/skFbqFsM4J66Id6XfumXulvwI41QFgzP6A1veMNG/q9//evt937v96xS4d2+nrHeCM5I9BZFbx/MRfUjGrjjDSHnVit0N8KzKResra15HvFnCV3hGsA9WFxc9PBxv+XlZW8f/+7f/TtnwjB92uM/+Af/wP77f//v9s/+2T/z+iQP6ou2AHhGX//1X+9pUZ+0deJjfuEXfsF+7ud+zoXI3//7f9/+1t/6W04DaYTnD6hr8t+5c6fnS1wEF8Ljn/yTf2K/9mu/Zt/1Xd9lp06d8nyID61cv+kbvsF+/Cd/Ws/75+ynf+qn7ad++ifsf/yPn7OveOuXO50MHfHNHeqS0jqL0p8LiFTWppYmpWXMqjarVvcFMXpnqHeFY9UqXyul3+59d7nzRIgfAU6LR8FOn5q0Q3vus2K23xcIjQ3sEn3d9qmnHrH1xporBwwuRnEEklDa0ROJnFrg0YKogjyAAlbqayKRMS0oI3bUOG4IxSF2p5jiyMAWq0naM5HtKk2Gw/+ihu90eOVEjF5eyqtks6UZ5bamFOTuoVqIIuhH6SPYdB3u2eLLe9X192Glaw2PHpioVLbkkeuo2qnLT/m3w0kToeXqsdKhkfdmx2xi4JAYdAdyRBGVR6OisGKWCgttrA5r1Kl2GmCLro1qaFVnlHXrYUd0rkvYnnzuWds9usuDZzMddnDkTqtXmja9fN6mmxflTkTSEMGKA311mIZ6b7lszv78Pe+2w2I6MLa77rnbmSNMiRcAlRomQIOn7OFlg9k888wz3uuCKf2rf/Wv7Mknn7TXvva19gM/8AM2Ozu7wVgBjPnjH/+4Mz5AOtfq0+w7vuM7nPH98R//sduh4b/8l/9iY2NjThe9Pl4uni3gJYRJ4veKV7zCGeKP/diPeVyYFGnBzEMexOXKS3n16lUfIvj2b/92dyNNbzOyBxPuEXowluBOOX74h3/Y3vrWt9rAwIC/0JS3o6PD64heISCf06dPu1AJdRauAP9AG+bkyZNOF/bgR88x5A24IuTe9a532Y/8yI94mf/n//yf7nfs2DH75//8n3sd/Of//J/t3//7f+/PhnQuXrxon/zkJ71nHPJEAHz0ox+1f/kv/6U9+uijG/nC3LGHeiY8dcezAyFcCHP06FE7cOCA/dRP/ZS9+c1vdgH5n/7Tf7Kv+Zqvsd/4jd9wIfahD33Imdrzwd8Z/sSRavXoo2mU2ts5HT6qDqall85PcpY/DZ45OQDrgFbigfjzDojbi8Wit884w87n825uu+02N3v37rV77rnHhUQQrGgQIQ7p/+Iv/qIzdzosaAG0/7vvvnsjDToxdKrodPGsED7f9m3f5nFDHQJog56enh7bt2+fx6Veadvf+Z3f6e/Yn//5n7vwCKC8GTGPLVu32V7i7D8gs9/2K+7BA/ttdGRYeYhOhUtT/36jvJQlVdGdGrCJkT2W7+i0iysXbdXmLZsqKwyG08FZoRrVLSWmQ4uGEf0JSgNOCa+cL80rUNYGCmOWSfHtoaYdOXC35VKd9uSJJ6zakHaRlnCWNsKoCqVuMAfMeXs+PA6cuSsb3UdD5sqBXrfcYKb1dFlEruh+I0KLFML5rVuBh1BCrJjq6RixHVt2W1Pda2bZXc7IcCV1D8qYppdWeauRNXI1m1y+LCZ6RUE9tSj5VvoOwisCE23dKSTkiGWbeRUsaiChwXEESTaLO0chrqpCHrTVyrwEnzQH6EEUKAz7J1JWtNff8aWWqeXV0GC40QQ5E+uYpoRElCwv1DWGcj0ieqOiRS9eNbVq5fqKDfUPWjHVIZrV21Fe3fkR2zK01ebXr9ozFx9TioqkDCLaRZPoo6HxXP7Pb/2mvfNbv80b9C//yi87s6U3/+Vf/uXes0VY/NIv/ZK/NMDrUygUCj4OiztM6Zu+6ZvUm/kfHg9G//u///v+IoTwvAiMEQemEffjReMlgnHBiEmLdGDIP/qjP+pjt7x0gPgwRIYF0EAQLv/0n/5TV/Ux9N7o2cHE6I1RFkBeIT9eyG9Qb4yy0YuM6iICdRReYBC9kNcYHQKRXjQvPEICBklvkfy+//u/319yQF7Eg/lQ9pAujCaUPdADEEqEA8Gd+NQxjA0QD42BuvnKr/xK+6qv+ip/boyJI7h4DqEevvqrv9p7+KRFup2dndeVk7SpZwQIzxk/DHRAYwhLntBOOeJA2Pyjf/SPXDigVf3u7/6u93z/xt/4G04bgphnx7PasWPHdWXdDD7nqJaalsoNA6SpwhOcL6j3y5vk7wZaO24teuMIZQj2UOdRu48Q6AjDa/E0atI0uKdOQIhL3cHo8aOTQVzsCHLaAPXL82e+hPAh3wDuafsIUOqFuvqrv/orTyPkH+ii/gMC3bxrPOfx8XHXXkHII5+XBt8Kx3PD6oMtut+gAIHqc7TKQ35k5fvSLG9Hdt9ju7cftqeeedbe/+k/saXKabmXXMNLeS8Wxs5QtvictA613ihNARrQ/hrqfD/+7IO2dZsERU7Pr5X7np4DlhdfqufXbap2VqlAsz89N9GPP9XrQXRn6IJ34EFGkdN1m1+Rmk3MeKA45ESCNJ0oUNY6Ur022jlhHdkOpnC9sdFbJkR4AIAGSHxUoHShYbOr0za1MCkfhXQ6opSvAUcKxIBQ0bYO7bSi1DWaqB9gpjxQlP2oDVV4Ro07la/ZSn3ezs6ftHKDk2SjCmEOIKUHwj6L/uKQ7dmy33qyA4qbNTkp24hhcLQVxfIOk/5AnKJw55QRxsccm1arLNuxE4/Zq+9/QCKKPCmLeifSuo4cvMOW1+fs6vQFuSJMySCU2bO2D3/og/aPv+uf2P3SJuiN0ovpak2kAXrLMJy3v/3tG8IiNGCuvFzhnhdm9+7d3uOlYdO7Z0w4DsK3M42//bf/tv3f//t/vVcOA2YyD8YUnuHo6KgLBXpbMDiYFBrH137t19oP/uAPuh8MNYQnLj2yv/N3/o5rI4wZM0wQ/HnBYL4IKF5cemyo9vhTFgz5hPDQG158tAqGitB2GBoYHh7eCI8b5UcQAdxDD5S0SIdrSDd6sVsPQ4jnE0DYuBv3IT8Q/LhiQt1yjacX0gnxAc8CWn/7t3/bHnroIe/5grigCDTHQXwM2sL/+T//x9sNGg3CPEzi4k/a+9XLZfiFoZUXQtTuI2ZSkdZNe2UyGw2dIdfo3Y/gvEJvIZvKAugYEj8AGgL9oV4C7XHgF9yoI5g1cagH/DDYEQTU+8LCwkad0NanpqZcKA4NDblbeA7teaGx0e6oK9pwqO8A0iR8XFCB0IaoT7Rl8mP4ifA8Q3+urfK5liUr6TAnyRA8HcgadoX1+lGQaGQCNt+0jtygveHIW+3eg6+2K1cu22/96a/aQ2c/IdFQ8k2SFVtXOGkYSgd+x3NwXkhsOroptRf5nb98yiak4RTVgYaarHPloh267Q7LFGr26ec+7tsO9IQjWmWiA1hlJ0kVw/kTgMldBznAfFlyNTMP8xY8DD9RIuD6RwtCQuqpFoZspH+rNapRARi/dDZNpbUeVPTAYO4qWLZp640VWy8vu1sE0oOWyIX4LZGj35xNjO613o4+TwcVmKKiGaTEHDnvyR9CTj2vzpQ9c+ZRpb2gMLBu0mBcEuHM9zJy9tpDb7DGolRfSYqUGh75sBQYGY9oQniyQfEabdeAC3ljUCMBu7bPXzhh27p2Kn2ObudRcnput23t22ldYvYLa1M2Wb3Qoom6wZjNzMz4MMHOHRP2C//jFzdWe0TljPLnGhotL0p4EQJwC/f40Xjp4dK7vnz5sucREOKGtGnsDI8wEQjjpTcc772G9OLhAeF4YRAAIyMj7hanN9jJix444/hoAqurqxvupAtjQ5OZnJz04aqAUJ7wknIfevz0KAnPi9vV1eVu5Ed6oZ4CqBsYD36hF0uahMcvlCeeT7wc4RpPl3vC4YY9pAHiaeIXhpMADIgy4B4MwC2MpTOcxnwTbiGPAO5JP9jpUaOBUv9oFfS8AelS1pBvQJzOGyESAKoDCQmO03n6/Kftl9/9k/brf/Fz9r/f/dP2y3/54/bL7/kJ+/X3/Lz98h/9rB0786SYnliWerseXx0omFnICxpC3Yby4hYve6jHQG+cftIJ7thJi2dJZybk8Zd/+Zfe66fDg1+Ihz0eHwSNbdu2bT58SttfWlpq+UZ5Q0+8nkHIi/kMhjRpd+SJP2le95yi3qb70Yn1/WfY4Vdh8YryiU6jYMC7KP5ctP7CsD1w2xvsq7/4W2xky2320PEH7Rf+7MfsE2f/UkJjyUdOoI+3IKO4HPPB82qovpmFmGssWO9Qv3UXe3SHZhSl3hBPun3P3eJ1DTtz4VlbYFMfixJcTEXPLRp92QDWa7csB0WAUAgXFuodLC3DYKOHSJsJDzRijRFcG1Fc0qJhoOx0dfbbuHr+9TIMlwcVKp0YUeMhqYi50rAkKZvrIpNJNzn68/Cf64WZZ0915G2wc9y6870qFYVSxauRseyVYSk+xMQSVcZYG9maXZw+bctNVmOo4egXOvw73LpjRdZYfocd2nqXZeoFPUBOzHV5LZWQc6OoQoQRFXmt3BEtof5ataTbqqT01cULNjzS564ZFxZMH0FlToJ0wPbvOGgLc/P2xKlPt8pMQ4kKeuHcefvABz5od9xxxMa2bJE7+UalprFRjxgaa3geoeEGxBsqfqGh8yLCQOIqdYgbT4PhLYQK4/Dx5Y611osX0gPcw/AZX2cIaetWvrJ4DdBIGEygi5eK4QMY/J/+6Z+6WygLQKgxDvyxj33Me4khPmHiL22IQ+8RAfTUU095HIA/YePhAEwHOigvfgA7JoQLcQFhQ7hwBYHJA66YkCb1BAiDPZQbP+o+pEM9wKi4j9MTJkiZY0B4Ijigm7QIF5gtCGnjxiIF6vT7vu/7NobIAm2kt1m8UIYbwr2jDaQIgImxbfaWV7/BvuSBB+xLXv2Avek1r7MvedVrZR6wt3zxG9WLHdebIjpbZeE9Iy/2HwHKGJ4LhvxD+UG8vgPizzFcAXaG+Kgv2h71Dei0oHlTB+E5EjaeTqh38iNvngVDdaVSyYVzAGFDGgHEwwDCX7lyxTVs0iG9kGaYt4nqUHWhKOxj8z1i8B7cInXC50WBa2J1WHpetd5hHZlBG+nZZV9y79vsK173dhsY6rUHn/iY/eZf/Iqdnj4mLWNF0cVDmKhtwN90VXrw4Ueeesx27NpmHQV19lraDNwkb53Wk+2zLCMhjbKdmTpppeaa/Jhsb7VV6OchUgRfcqXAnnILPAPvUWej7zswDKXqDWWV/7WwnwnS8pStM9NrW7t2W2NdLwBjYSSsxuZLZQnTgHG2Xg79c4ZSVfkt15ZUbE57JRnCRqD+lIrCQw15SCCl+n3cLY9cpXw8fIXypXuuwaiBZwoqokSLOpsfeeQvbaU0TyoSCDQ6hBfzE3ml0W1f/Iovs0wlb/VSJGx4dj6spLTZQc56EKXu9MQBPUEGw++rtZKdu3jGXnXva0QZx4uw851wNLi0dWZ7bf/4K6y8UrUzV49Lf+OwQlHVelkmp67a6TPnbHS01TuXoSFRF613xBsiiDfa8AIB3OKMgXvUdJb8MRTFcFBA/CUNYE05jIneVkgfEDbkiQlxmDSnx8wQUnixwosdD4c95HfHHXd4b4yliAA/AN2EYdXOP/7H/9iHU9797ne7H+7xcgY7ecI0GJNnTuA3f/M3r8ubeFwJH/IPVxDy3ixtEPzjIL3gTlohPxDqIISJx4/b4yC/eHmwI6j/7M/+zJ599lmfTA0CKp5+AMKE54twgXESjmcY8g/1EBDsN6JnA+4tFqP42XrOBgqDtq1vh0307ZW5zXb0HbBdfftte99u29a/Q50hNurR7qP0eXPa8wjPAgS/cN/uDigHzDwMp+HHIgDmpdAEWFJLJyW0eTQsNPJQ/6Ge4nkFe3h2CHG0XbS99mFawm9G14ULF1wL3qJOHVpgAGFIN+zBoA5DtLyeXT4b9fLx8HThWfCklsYBd2RTI8WpOR/M20B+xLZ277G33v319vbXf51l80V7z0f/0B488x5bbaAZKANpCg1OshCvoubPnjthQx3qHKbqlk2ja9TEkyJNBK732rtfK1o6fHVmtQnfVT25TIhMOhQaxq3/CGgEMHAR6v5yR2CsllYla6Q2Ky71HTUwTBtIcsNQtKL1dYz5NvR6Vb0MqV40tutB5hEBVCQd/bmVGRk0gIjGlrdfsUbMWnTqQpVuGZywQqZLFcF4Juq+3GWcQsqnMjHWWkuv2fQSu8SXVB1stCupnFW9dDwW9XzqeevPb7E7dt5lhRr7N6hOpeIqY8SgeGT8ObwOZfRAIwHqI4Xy5WFV7dL5y+pxVO3UhbN25uwpO3v+rJ27dM7O6v78pStWXhAjKA5YM1e1KyWOg2dtfDQkUmOYQmlt37nL78k7Q0MQqCfua3p5AI2VJaT0bkIjxh+awxg9YHUUk9K8QAxToF34cxZgMtjDPeCFYZw/vuEIRM8/ygOEe/IH9PDxCy9peHkJF9wA9Acaz507526AMIERQiMrqpiEZQVROwgLAwlgboJJ23/7b/+tx3tAPV+0jJAe+YX8uRL/RuXhPh42XjcBz+cW4sbT2QwhfKgbTKABYEeosgKOpchoW4QhfPAP6fMcWbWFAGZOqz3fEJY8Wc6KFoIm9vyAvsjQJvmAGUMkejqWqqtt1NDsWSbPDmK1tyaH2eVlv6a58k6QZ6TJR4jXc7i2l4n74I8bQ6donPTgWUDAqrtv/MZv9EUWdIBAeNZ0XKI8o3ziHafgjqHO4vWJMMJOPQaEsAxNsVSdNsW8EIsm2KPBfBmrse666y4PT/qkyerC7/3e77OvfMdX2dvf9g57+9vfYe/4ynfYl37Zm+3Xf+PXnZPAEz1vhUdQcB/Fdyf1r+mIwnWo94L4aq/41Dbb3n/Q3v7ar7XxrVvsE4+8z05ceVrMvgz3ce0FoTC9ctGKeU7iWLSzl+E7F+yseNC5S+clRM7p/qL1F8YtVc3ZqYvPWCm1KE6/7rSLCM81He2lwECuKhNBQQBckCqScHWpNBiWtKbEYulVI/kcrcumoIB+ydpQ17jtmWDWXS80q4rEtKMeUxS0xWOVXcSCGbqbnrtik7OogKo0p7EFDyw6VQ1R6IiMPTv22UjfVmtUxIzqUcVT2V7hCpBqSIAw5JWuSHNZsgePv8+WKldEB5WRUaOKGCXgjJQ3HXyb9TXHxC2j8eFypaSwyrm1pAwBFQXmAWNEDcb/Gi7hz105Y4f232Vj3dttYstWm9g2YTvHd4iZbbGR0VHbMbbbDm+/21537xv0IGftyWOPqLaodxo08wEIDQncXDRPcF2dyRIaL2D1xr/5N//Gh4wCCB/GrhnHhekzN8BkH6uQeOGoJ28UAr1V7CFNEF6uEAa/UE8gbgeEJ03mNrjG0wKBbq74R2WKnhMvLAjxQ9rkDe1MmtOL/NZv/VZ3j/sHIYUb94zV08NjvoUVLvQ8WXXFUlkQ8iYsdgyAfgRYoCkO7tvLA0LdfCEAXaFM5E2ZEMQ8UxDogea4QEZ7jNPFs8U/pEO62GGGCFSW+N48VGdKoy6tuyGNGbsSjTbx6h0LxvutsapB04/XX6hz6MBOGbjyXEB4FsQJZaEcdHRYBo4mwUQ0w5MICybpwzMLadMJocODO+kRn3YWyk/6AHcQ6EMgQAcadQBxSAMBEVa1scqOpdhB60ULDvSHPOlovfM7vt1+5md/xn7u53/WflbXn/2Zn7Zf+sX/Ze+Q8ABRWySP1vtGmeH2IgfGz1ysr8xsSpDUxWManDWRlwLRqc7miH3R3W+23q4RO37saVtdYzGSBCAdT1u1Y2cettfd/ybbO3avjY8csvGxfbbVzR6ZXeJDt9lE12E7uONeyxYy9qnTH4J4q4kW/2SEeL5IUR+4VbkwYR7HhhxgpQMPUQ+YVUqNVNWWbV4xyvKMHqwzyXaQSPRcvfCk2lMYVs9/u1XKSlM9fBg9abBj0Dl5DNyyzHZhbdY/XNQM4/hyJ2SUZgs4yCBOhjNbrZtD+TiLxtUnhSKOEoxWbShdejRZPcB8xZ46+ymbq19SoxaDkieqJ2WSLFAlqb+UHbI33vN2S5U53yYnrSUvhqSy60Eh28nan6RLIu4UKXLURY28WrLHn37E7jpwv+XSXVYQw8/lsp4Pyw6LhaLUvqJ150ZsVMJkaW7FZhenVcMzSo96TUu9zPq45sxMtO+BZxGVPcqIZxcaN3MF7KsIKzUA/qxUQijQG6PXharMOnOYKc83MI4QPn4FhIHxBEaO32bhAujJkiaTfeEFBPEXKPTigglu8QnpwNgA9OHGi8gkL6uDPvCBD2yUHb9gD3Fwo64RMgxhMcQFM0Fg8LITPjAN6Iwzi+jFvZ4+gB26vpAI5QDkG8oDoBUhyn4MOgXveEfEaAD0h7Bceb6hLZAOcSkXdtp5yAc7PWLM84O0r9ECqBVaJDXCh8xgu6wgpDXhF72G1+KQP3Ue6hAayD/QRhm4ch8QFlSEOFwxDK+xHJvePcvBw3OK1x+gPYZ9MMHQLghHOuQZ8uOKgabjx4/7PAedrADiAuaNGOZjbo5nwd4NJtBZNku6ob2EdoXZsmXctm+fkNkuDZnrTteUIw2GvHnWIY9gIlAkNuHh4rWge+zIlWyKYT4J0NyojQ9N2OT0ZVsrh0n5nLjnqp2/eto6c73WkR30Y5Ry2YJlxc8K2bzlC+JL2U7Li3d+0e1vUaI1O3HuGZ83Tkn4621XOtSrsqYXDENljD0IigDv0UOY/MrVdXvm/KNyWVd4KpmHApvmN2ocEZOLKj6UFfecNAq+blctqw+f4pOrytmZT0QIILhv0GsZhNO61CEOFcQT+qKQuvIw+FcF4wYlTNTkGn3W4ZXBWUuRJqF/0a/CKo5/r5a8MzWr5pft6YsP+4m1SO5arawKpEaoGHo6HXZg5F47NHGX5avRcBQrpnJ+tDniLmJ+ESAmogm5Qb2ls1Urdhb1gPoVsiCBqzL4pJMaq3pklJdhK7VL6+kasEP77rBSueSfsY1eu6Z1dfdYsaPbpqZnyWSjEVIhoeHGQUOlYQbwYqKG03P81//6X/tSWZapEjf+QoZ0A5O8lo/5pieERVipRLx43uHlDHE4x4d0GFsPLzh0BLTTCAhPHuxPAPEXDnBPnsSDQbIDnOWNgabAaAB5EpfwxINeGA7LRtG8uCJwcCdOKAsMAsTLE+oiXl7yeqlAvsGEe2iG4bAogDkMnilory/mopjsDcdlhDQIRxohfLzuXjxYksm8nt4ZJU/NYMgJvhKJEToXUVuDITJcGOqQZ4U9Xucg3BOWtoN7vN65xzDMSAcITZnhH54p4SlrSANmzGZKnm9wC+2RNEOeIQ6GeqNDglChsxUH4RkWZd9MMMxTEDbe9rgGQYh71UcJvDb0S+dHHRX5s3+LuvOzofxK24dJE1Z11BSvakgzUhxqN/jB9CgOcXkOdGDZp1ZJsf8CQ/3n7PSVczYuQVXMFVvPRUYJMJrtj0U8W5QquZzlFWZiyzYrra1IMWBBUzScxciL3kB6b9wCSJCNmXQSUEooMbhRqRUx0xOn+R43ZFNwwhLTSb+GQJHAc4CpktVw/4jt3XnQaiVVlyowGnsn/vUGgeU7pgspW6rN20IVRqkHoN8oWewK23ooVDIUqcrttl1HfKK7UoI+GGKroaJKNSuWYuWBujt1xWsUavbgUx+22eplib9lH/pC7eNRuO6TZjy2aG868jbrrPcrLocTRj2j60H+rToQgUpaEr9mjzz3aTt85JCcGFiSuqgMotUgopZGpW5BNJTGjspRu2v3/ba8sGyTM5eUGtpUyYbVO2Si7fLlaNwUzajZUCNTAwqNPCAw8bg7z40GS2NFYPzdv/t3facrQ1DhxQjhAGUjnfiLySQxvTPmExA8+JEPiOcV7GGsl93C5Avi6eFG/MAECEvPDFpQ6wNgFCE+CHQxLMBuXMaMWc4b/MJzCWUibqAp5E9PjmM4GIpiCAM6CE/8EA8QL8SN2wm3GYI/iNtB+/0LYbP4IV/oxY5hjwordr77u79746iRwPTpEaM9ot2FOR78qRPKSZqhbuP2F8I12rgSB7rocGKqas+0adWljB8h5P68r1F74TmwAAJmDKAFuuJlBMGOpgxthIkjxGF4h+FXBCPtm82YMG3ih/bAPh3a7a/+6q+6O/FCPYV8Q50E0DbYbc9wH8NYcT/yjtNDfGjkSvlCOwrhMLiFPOP8Y2OoCTth9RdoBNECnZpl01Fd4qr+rF89iHgfK5jqzbJ3qiviGWmVnw+3kRZd0pMnTtv+7YesIy+NX1FYiaZYLjBcNfFlzZ6YuFHedo7vsox45NPHH7eytAuXSowGRWdCRUYCyymImLXsgjPilp1x9NXKojNWmHW0wUaIVWSUacQ6MVGlwn5TNtyxxQ5tfYVvbiMKwgINBVFFDNzIlxgUKpdt2uT8ZZtemHS360C6wdElI4ItZfuH77C+ziFJcSQ6+ehF8N48hsliKkplb4pp5yTEOs0+8Kk/tVp1xsvqOatOYOSM16XRiLKj9lVv+iZLl4t4Kc3o5YiLWIeXNSKr0ijZ8eeO25ahcR9jFH8XaCwIDhqPjLSLKkegZ6nNjPUVh6yz0G2X587ZVO2yl+nAwYP2dV/3dfbe977P/vRP/8JTZ6Iral/XmBigoYbGGYCdxkcDheGzkxeGzG5gNtkFBGZBD7z9xaEnj3rNUA7LEEHcvx3kCYOiN4eazlBIeIGIB51ceXlwh3EwNMaLSa8fP9LAPd7jDQyfOKyBZ+iB3iRzMAxfUU5A/Hg+cUYY6if+8mKHgbVPZALSxE4clqGyIonJ878OUBYAPRh6t2hILNVkPgbGGcpKBwHtA4GCJhnqhnKE+g3lD8w4XtebIeTPL7lwjxNMiQUxMBSf8/Q/d/V7wvD+A46zYHMlzBiQb6A51DMIeVHn7QsrwnPF0K7RZBlWpMzMI9ARIC3C4Ua7RXgyrxHPIyCEw500mQPhPSFfTqXFvT1OoC9OE2kD3EgvINRvcGMo2muEUQ/VEZ9F2ODX7h7lB6+pigehWXCenUIRQHHUtrFLM6nXy3KQ5ixe8tD5j9il+bN6V/dYXryEXPhYGwt3stlOH9Hxp6LwEa+LnoduPNVaHf6Y9rnlVDVjTz37qMTP/Ea+eqoKrAfqBLaIBc5+Ibgpd0k1vXK6ymTqdmWJFStKgklYMtYd1RRVZ5RxHNRnnQkZEcvHh7ryvZZL6QGV6VmqspxY5esCi/To2QuSWrPzkza3GM1boM2gZkXPiYaoeNzIIBNhxEjUHeP7fY6ElRqZBj13aFU4mQbLyeTCI2bSPt2RsvMzJ+zxC5+0lQbHgKw5I/ZGhRYgoZJrdtq24l776i//Bqsup62DQwuVP5WI4AiVCf1UYqVSskq15DvKu1LdeuA1//gTdVlnDa7XtVMlgcgj5REVpCb228TIhK0uT9rJs0+KxprlswV721e9zV559932rqM/bKdOMjl7bUwXOkPDDdc4aMQwgdDYYarsm6DX+c3f/M2+egQEfxo26cTThClxvAcvEUs2mfgL4cMVhJeFOLyg7KZl+WochMefa4jLhjGGk9h1Db3BnXAhzcBQwpVwzD1wLhYrYVjRE2f+IR4IwwOAoS56nzCYMLzAMAJnCSF4AuJ5BzCBSZxwWF87iPP5QKijYA+MKLgHP67QzuQqQpld7mF8n/AwOyaBmdt41ateteEe0om3IUyooxtDeat9+xuk+GgPliqJM6xYLb2ud6wsnsH6fFYZLivsmozeWzE1YgF283MCAUIuLEklbxDKBSgzcxJoC5zhhFAI7QKmG8LybLlnkylzUrQDTjFA0wrlQlD81m/9lp05c8ZXkwHSovxciR9HWPzBogjm+sgraAOEJU6gGTsm/t5wD/1x/1DXANJbT1d1Q53KBhtWmKhcEX8Sa7Sc0qk3K/bRhz5oT515RBxhWTxqyWqpJaunV1RR8Kt1e/TCR+34maelSa7YK/bdZ/3FMT2Hsh0/+Zj1dfdZl3gLWgMCHb4Gh5d0gAgh4kXpjOpSdyPp7Tbat1W8p6LO+mmlw04ZPacKTDbLN7NRHakINQU1iKYkFfKLkvgKBqk3mUzJVioz9rGHP6zQjGZF28K9gFHpBSpRFQQxckPLiVxEpHWIiJ02MbjTKisly+tBw+apmMhca4wwyrQiN2sVm1u/Kvk4JZeS+/tqrY1yEpPC0pCY/W/akZ33WU9qi9XE2FkxgE9dXXvETUXhWSHgp95m+XZdyXJ9afvo0x+2S+VTul+RWXOqkC/MrcCcU9ZpE/kj9qX3fb2tziCaJIgoE7QIFB+ByoGLaQmks2LqX3zPG+UazXFwXosCuyT3duOaBYweoUPctDSLcTuy77BV16dsYe68l4rlawf27bZ//yM/pGebsgde+8X2H/7Df7C5eSbsrjVYXhI2D9GY42oujbSdCdA75mWAgXDuEC9ZaPyBWUeNNgJpoN1wPhPfDmCJID0uVPtQfl58ziAKJ5gyhERYVHiGfuiphZ57iEMa0MBxH+yFQFsIIH9oigsH7OGKgXEzD0NPkqNO0H4AQy9oHe985zs3NlQRD2YBjUyIcmYVwoV8WFXE0kcEIoKLic1AIzTQC2alDcdtICjCMEccpIVQBSFuuAYQh/ziceP2UOe4EZfnCN3UZwBhQjjCUA8MU6JBIBg42iQAf/yY13j44Ydda2PJbTgRNTxzllLTEQjp3gj48jTQzemZ5tSmLy08aR+89Nv2wXN/ZB84/25779k/sA9d+B378Lnfto+c+l27uHjMO2rwkGa9YYcPHfL65uwklm9z1hgdBegJZWbCmAMBEXIMs9HBoc7xDwi0g2CnfLQ50mMCGoQ2hDbNsScsD0b4cCpC0G54doRjpzcbT9n8yMQ5R9tQJ/G6ine8Anhe4b3BECf+XHHDv6cr0pB8HlV8QTbxA6WdVXqqT06LgNeAqOcPi67a3MKsXZ65YO9+6LftF9//w/b7T/x31fcf2scu/rm9+/hv269/7Mftw4/9sc1PLthbHvhadTj3Wl1CGn5+4vRTtnXLdussDOkBxjVH0edzzoBRF/KDqi494067547XWkH8/tixD4t3rVpFQdPNpV5rLvVYeqnLUssyq71627ottdLvJleSOrPaZ42lolUW9XKV+Lzomj13+bQSLoiAawwTkGXEuKMC+3CJHKlrGOKgGOLhLfdapqx8lU92rV/pD0hADsg+6Pb0Wp+llWem1GfF5qBNXpmzqZkZaQrR3AdTKuTj2TjDVKWLGh4BG9+600N2+8T91p/ZZlmlkS8NqBxKuyyj8uTWhyy/PmwZlT2/3m+Vpaw1Kjn7c71UVxYvezqsQPK5Dv1zmFe0AqrHDm+/z7743i9V2ejBRUvw9Lhl1NDr0V6N9dq6PfHYU7ZteIdkeYfT6sKpDUjzoA76s5OA7tZD7SkM2PTkrF2cv4Kzqrhh9917n4/NfvM3f4v9xE/8pK/w6ezs8t4jLxOMkuEGekP0NkNjZQgoHAsNeHHwI/xP/uRP+ooZ4rDxDjD0w8qRED/0pHhZ0SpYAYLGwHHQ9M4Z2sIwD8CyQRg4YXlh6JXR42WpJ4cWQhcMNcQhDYaeOB4BYRRnigCmDz3QguGFgx6uvLzQxUQ3mgWT6YQH+JE/jINzekJ+9CoZ1mDYKn6UN4KNg+ZYlks9ILRCHOqXnjBMguOv6bVCS2AegPJywmwoGwIy2GF84f2AIVNG4tJuoBF7qGvKGvxxI13ciBeAHyY8T9JAm+CobJ5lCIs7eZAGDJAhQeZ6WBTAbmbaDPTRcWAOi6Wo4TDHFwJduXo1rXe2yy6duWqfevhB+9RjD6r3+3H71CMP28cf/oQ9+MiD9okHP25Xpq74O+sMEqPmTnugc8CkMAIdARfqmnZJW2BfDIIt9OwBbRdQJ6zcwj3UIcCfM8hg9uwboU0yz0Z7wdDOGUal88LEOHs0Qr7UB0OzpE3niWXEPEOeHXkQH2BHO+UdAeSJH+48s0BPCA9wZ5jzHdKyOzu7Zbo22geGjooyUlylzyoe8RLZZBi1qNvQwKC97rWvt/0H9osZNezi1Yuq54fso5/4mD197ClbXVuy/r5++1tv/ha7a/x1PmfLZPcy39VuNK2/IL7XEL9qsZqYRVnR9uBeekZyrpTZF9dnWwZ2WnmlbhdOX7DZVVbAKtRs9aKCMDATTUzBAGG+nIsakRtJt4wMKlNHik8ldlqm2eVDJJZuNVriRe+EwJh+qzehJNNirLwPfIOjlipbuSk1qqaejAjlNCbya43CEcvjRzTRuNg9nfbNdnxMyYWTfFOeoMLSUEJFy8PXBYu5ViQN6401pcYqAtIjXR4g+bE2HDtjgXXLMn+hv5y0hYLKhBBkLwXgTKlMFsGgEMxVKI8yq6bkxhZ84AzMpbQ0gZo0MGlqa6U16yqyDFR1qQbFefRZZtAJJdJ9n4prG8Qjf2jHY8lKNXrgHeppjEiz0YNXppSZkJWS6q8iVd+ZPsWPGiqNk0YKU4N5cE8jhWHwAtAoYYqA8OElgMGSFi8MjAXhgqExkx7hSIcrhrAwtLDxDz/yCv68dISBhsCsyB97eJkIBwK95IU7CH4hH+ITBn/SIN1AT8ibcPQmyZuwIJQbxOknfChbcMdO+qSDwR0TgD/5YkLYkB7hqIuwRBU3aCccduo15BGENvlTrvYyQy9hYNy4UQboJX2eHeFDuhjyCc850EGYMCEb0iUcdvzJn7DBHztpkg7DNdRfiNcO4tTF7Ztqt1W9w5X6vFpuxCu8vdJ59JbMRDejERJkbJJVbzWaz1C6UXP3+qJ8GBAvT6CHMnPFj7xBKCdhadPUYygf8UB4HtxT16QBQplDp4J4gDqh3CFf0sVOXviFNodbaFfYCUd40uE+DsID/MiX5wrjZkMygD+KIrcXCkX/eJuDqpchNgf6wZfpUDJnUW1UxAsVR4ZL9JT07qdUb17+XufN8ASEciotjaC6LCGgTnlWioD33Ek5KnfEDwFu8CnRJie+KprJrlu5OqWQDfH57eKHBUvVmmSvDPXrjUSM04ugH5+zwh7UFHG5eqVmBc7LQEYQMKvYYvocvcEt4QnLqgiA6skGuUyuqAKqkapSUWM9TxkfJGJwLoZoiawqSBWu10JMlgcXVU70TALzj+IyF4DVycdHD8V77BiFJV4UVjURy4sTH30ugXzw4qoMfOxQ/uTl+xqUMH8exwVDJCQaNZUze63CGUALNuZD+JY3QiitPJnMJoWNh+w/ElU1hDBHTqtB6p7hKpYhUjuRqipExTA/lgQh08onetgRXeFFCAgvV9wN0IhxC9fQyHkpQGDMmPYXIIAXgJckpIEJL1x4qcI1IMQhHO6kH15iEMKHvEO64f5G4UEI355GPH/uAw2EDcAdtOdF3Hg40ga4Y8cv+AdmEdKIxwOb+cfpb09vM8TDb4aQbvzZED48lzhCmM1ofSEQh3bOr79juqdt0w59fjNy8mYZ+Xs0AYfolizjebeXP/hxDfTHw1Ku9vq4kXtIq939RnihcME/Tj92THAPftRzeJ+Au8nK+63SElN+Ecd0ZkudRitXXK66v3MQhvvp4ophw7+iINdAp9N5gvgFzFP/UYdUP76KKuKfUbG4D5BDLD2PQ9zWfbW5Lh4Gl8779Eaq2axCfhQJROWKEiCiLiTPIXy5DCt5AmEyxGEcrFW5ISxRW6nJscXYYYAqCGP0rP1iIRVhwjBVHNwGgoNf67kIVDBDI1R4lA4T5HpMLV+9DEyU6AGxJ0KvqOwtalppOdzeKoenrTC61qp6wPT6NvJTCASGzEYjIv2gEcAIWgKDVQs0iKghxHF9/sE3eqCyuCpIo4jqiCPTW+3LH/LG0KLA7k76GZSNlOINFYSGGkDjdppibgH4gbg/LydpYULPFnuc4QWEvAgXXujgFq701OmZgcCk4gg0kHYI216GOOLlCS9uPA3ihvgY7PiHfOP+ASFN4gfEw8XDh2vIE79QL3F6uMbrsr3+2mmII+7XXmekSV2H9ELZiBO3x9MOtAY6Xij884GUaJoYYtB3UQ3pR62XBo1V+dDm/TA8vad8fRMw08e7EWqZfEHIO97e4gj1Ga7xOiENDO6hbgBhSRcT2hVuhI2XmWuoh3aE9AiDPWiD8fDcB0AX4QOdIQ+Am384irKpnvwjak1pVXJLp/QuN70WHUTRrQM33veorqkXbDyFwINaAQVl4ekHkkhDtaN81FZkRwuMEF03Yl4rQgQ85EY6npaC++dWN4SFS7Y4RIxyYPUOs+dk7AyeHnMahsXRHzAs9iJE2ZJu1CwjcuCBZMaXl/jinFKSHVVVvnIPhDiwx+AFJa7s1K+7eQQeAFqH0mxVlv8pYLVedlr9u9mOqHFupH1dHrqpVVqJy06GNLTWwyUoYs7z93vlK0fvLQHRAmP3h6M/GnquxRQRrFk+SNIOjx9dMS4s/Chghgb0QD2OTPDXBQKQTaEOgmZBVXhPTgmGRo9pf9FCYyYMjTkevj1sAH6hwRM22EF4UYNb+zXkB+J5xNOotV5C3EA8fkA7QwDQEoBbKEechvaXPh4upANCeBDSDWUN4eL5BdqgC3Af/EMe7fY4gnu4Bpq93YgJUSfQfqO4IPiFuCGtUJ8gpIMf4eLMKwC/wNiwY0J6wX4jeOcMS4tMQrLMnE5hNMSifBlNUMC0NHA+PsaLw3vi2rbarA/HtvKC/niZg1uo5/bnGa8nytUeH8TrI96OAtrrL2Az93h80gUh7c3qNbgRn3tMCOP7q1QdPnKAwPB9ZsShUulUKB8qV86K5vZIPoge/nADbqHtbjgovOhWPMJFrVr0infz7f7oWxaiIzYSATZsIRmBjnjUYb1WZ3RjfSVsk+2DAKqweQpwMRqAHKRisgon2vYdMiBjMWaaSjNikHjgHwj1HgcOGFeFJEXpfagyWY6aSUUnwEZNIko3GCJFuckGDaqFsPKHoSMehB/lKziJGxH1EFwK6yWU3sTKIybWgNMSRRHINUofrSGanyDHKCyo1XjRaDit9AVSb0oQhMaD0uSNqkULUPFEW2T3B95ClE6rEcbc/SalRqgA5M/QFvMb0bOicZJ2S9PgsWQjC6HpqfkQHHcKcK1RRnUU7PEGHdyB160Q3Hgx4g2da3v8eJg4CB/ixP2CW0BIL7zQcf/N8gfBzjUO3EJ6oczxlzv4tafXjnj68TCkBUgvpB/8Ay3c48c9eQU3yke8uHtII7gFWkO+4RrojpclHgb/QBOGeozTGkc8DdCedrjnSvqYF4SK7h8w0wuQ3RiGbdWL3q2obUbsCZtIdkZGLRDqWmuKQJmCdtpOC3b8oTXQ3F6mUNehfjDtZQx+oXxc8SdcCB8Qz58wAP8QF/8Qnrjcx+mJ0xDuN2j2NKgVfpnPUFrwKB8il2vkESHKzoFTK3u/4fMLvuuaKM6/4vVBXgx9p6xUrls+pzKK95APnDiUdCP5Vn6NRlV8R67ci+YWExIirp6SauRBPWIrkjMphIVQdylDD4EKcyclGtlh9WkKCTwPZBAQoX4V5OAVklF6YWzNxzjFKBQp2iIXFQA9ICJigxBZW8RToaLFsZG4AJl+r0CqHGiIHmoUz+s/JOfRuaFBR1GjXNUoRWO2JVhaSW2AGkL60xPgIVHpCL1w5YmFhkRYrFGtXp8OoLojwRW9RAiQJmdTUS2qFyUfaQ8uiQigPCBU9ewqrLuxzpzUeEEimj1dpRlv6MEdxO+DPSDu1h4/vBjxMMHenjaIv0gB8fDxsOE+9K7jbiCkFWcO8fTbabtR3ph4OK4BwS/YQQgT/EgXe5zxhLzCNZ4uV+4xN2JIoUxxmkN84rUDv3gaMMjQw40zS9ILIHw8j/Y88ceO24uBb8ZVo4y0Yu5l9BL6CETrz92hF3evG8ol03IPtHJtLy/+AcEvxLnR9UYIaW0WNn7fnl6oozg2SyueBmh3vy6O+1MHbpMb94Ff4YRDK8/g5OEFOftnWXWjGnM/0oi4GPFa3JMgrSQYBowOhZWjeBShaR2hVCGVyDX4qK3zXLwDjEASnZwaLIGUqqk0BIkYmIxfiRix0sgRtTHy2oCcPU6AhMs1YUEcRsi4RndReiECLhjur0u1dRv829DuROVuFu6F4OWLpCyGFDbqAHC9UbJxdw8XlThCeAzPh+vDRy8W2pBeWC+P4II6EAOu+bGYwIW5YrCY98aEJkjwBYAzv9abs9H0aPe05evb4sZdvMnj+DJusuGtDgIjwjXXTXlae31tBMdyTVhsILh7WriHZ8UzAtHz85Eht+NKgOg5RoDHsGsNLl7wEO4Tf5YbCIzLEYXABTqCcfiVn4iAiAVTAHQGrq0gTjQmEBSIwjdugHLyYTEMdpz4ifJAKGGcUTvzDPFuErHgN4yNYzBxbOZ20yC3cA0mSmzzJGP1FH8cXq8hrQQJXiq0Gn9orC442lpuy8mbq9tbDq1LggDnppHV0aog53PPU1HXeV/HFK75ub9+3N7iM+4WEAJd4z/RNfDkCHGfjZsECRIkSJAgQYIECRIkSJAgQYIECRIkSJAgQYIECRIkSJAgQYIECRIkSJAgQYIECRIkSJAgQYIECRIkSJAgQYIECRIkSJAgQYIECRIkSJAgQYIECRIkSJAgQYIECRIkSJAgQYIECRIkSJAgQYIECRIkSJAgQYIECRIkSJAgQYIECRIkeOnQ9hHXLzhe6vwSJEiQ4FbES/5V7C8k804EQ4IECRK8dPiCCpDPJ0NPhEOCBAkS/L+Fz5sA+Xww+BebRiJUEiRIkOBzw2cjBD4nwfG5MO6biZsIhgQJEiR46fBCAuGzFhifLTN/oXifq3+CBAkSJLgxbobpP1+YFy00PhumfaM4m7m/mLAJEiRIkODmcCNmv5n7iwl7Q7xYpn0zAuGF7gNebN4JEiRIkODmmf8L3YObFhgvhmFvFjbudiM7eKG4CRIkSJDg5nAzTD9+fyN7wGZun4GbZdgvxOyD/YXcQPt9ggQJEiR48biRgNhMOGzmFsdmbtfhZhj3ZmE2EwTtbs8XJqD9PkGCBAkSPD9uxPiD/UZXsJkbaL//DNwMs34+Bh/sXOP2m7neCC/knyBBggQvJ9yIkbcz/pu5BjuI20H7/XV4sYw7fh/sXNvt8fvNriBu3wwv5J8gQYIEtyqej3FvxvDj1xvZwzXYwY3sn4EXy7DDffzabo8bELeDuPsL4WbCJEiQIMGthudj3O0MPtxvZt/MDbRfA9rvN/B8zLjdL36PPRgQv283oN0eELe34/n8EiRIkOBWxg2ZtrAZw2+3b2ZAuz1+BXH7dXgxzDrcc22334wBcTuI2xMkSJAgwfPjRoye680a0G6Po/3e8XzMut0vzuiD/bMxoP2aIEGCBAmeH3EmHmf0n4sJuJF9A8/HrON+mzH5dpN+gXsMiNtB3J4gQYIECTZHYOKbXYNptN3fyA0D2q8gbt/AjRh1u3u45/p8Ji4gNhMWwYBwBXF7ggQJEiS4Hpsxc66bmbhwuJGgiBsQrgHt9zdk0u3u3Ae3YI+bzYTEzQqLcG3HjdwTJEiQ4FbEZzDoNrQzdq6bmSAgblZogHANaL+/KUbdztS5xk27cLgZYYEB4RrQfp8gQYIEL2fciIlz3cxsJiA2Ex7BgLg9oP3+hsw57h5n7HF7XBh8NgIDtF8TJEiQIMH1iDPudgbfbm4kIG4kMED7FcTtjhsx6bh7nKHH7S8kLDbzDwa0X+PYzC1BggQJbnV8BpOOIc7U2+1xIRAXDJsJibgdtF9B3O6AiX82eD5m3u73Yhg/YRNBkSBBgpcrAg98IV7Y7vd8YT8v+GyFxWZ4McSGsPE4X/DCJkiQIMH/z7AZj3wxvHKzONiDuWl8tsLiM1QUYTM38Hxh4343ip8gQYIEL0fAEzfjkS+GV24WB3swN41M69qOdinUfn0+A+LXYI+jPVyCBAkSJNgc7Yw+XNsN2Owa7CBuf1H4XIRFwGb+8SuI22+EmwmTIEGCBC83bMbsgxBoN+CFrp8VbkZYAO6DW7C3u8WvoN0ev0+QIEGCBDeHOJOPM/52e7vbZtd2vJD/Bp6PgW/G+APTv5F5vuWycQPCFcTtCRIkSJDgesSZeZzB38hstmQ23IO4GwjXgPb7G2oWYDNm/nxMvd1vs7BxAtoJbTcJEiRI8HLFZvyw3R6uz2fAje5vhE39XizzD27B/nymXbMAcTuI20H7fYIECRK83NHOvNuZfvt9uzZxIwParyBu38DzMecbMXKu7fabNaD9GsdmbgkSJEjwckY7896M0b8YA9rtcbTfO16IOcf925k813b7jQy40TWOzdwSJEiQ4OWKzRh33A17uA/2GxnQbo9fQdx+HV6IObf7tzN6rsGA+H27G2i/tuNG7gkSJEjwcsRmzHsz5s613X4jN9B+DWi/38ALMed2//g99nB/s/b4NY7N3BIkSJAgQYTnY+pxxv9i7OBG9s/AzTDp9jDtTH+z6438QNwO2u8TJEiQIMFnop2Zb8bo49fncwNxO2i/vw43w6g3C7MZ87/Za0D7fYIECRIkeGHciOEH+wtdQdwO2u8/AzfLsDcLF3cL9vYruJF9M7yQf4IECRK8XPCCDFy4kQAI9vYriNsDNnO7Di+GOW8W9kaC4EZ2sFk6CRIkSJDgxaGdwd9IINzIHrCZ22fg+XZwb4bNGP2LFQY3RViCBAkSJLghbobpv9A9uGl+/GKFBbiRMHixQiNBggQJEnx2uBGTfzEC4aYFBfhsGfrNCow4EuGRIEGCBJ9/fDbC4EUJCvC5MPAXipsIhwQJEiR4afFCQuBFC4mAzxdD/1zTSQRLggQJEjw/PmtGL3wucR2fTyadMPwECRIk+H8Pn7OgAF8oBp8IjgQJEiT468PnRUDE8dfF1BNhkiBBggSfPT7vwiBBggQJEiRIkCBBggQJvtAw+/8A9JkqyJXnp/sAAAAASUVORK5CYII="/>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mk-MK"/>
          </a:p>
        </p:txBody>
      </p:sp>
      <p:sp>
        <p:nvSpPr>
          <p:cNvPr id="12" name="AutoShape 12" descr="data:image/jpg;base64,%20/9j/4AAQSkZJRgABAQEAYABgAAD/2wBDAAUDBAQEAwUEBAQFBQUGBwwIBwcHBw8LCwkMEQ8SEhEPERETFhwXExQaFRERGCEYGh0dHx8fExciJCIeJBweHx7/2wBDAQUFBQcGBw4ICA4eFBEUHh4eHh4eHh4eHh4eHh4eHh4eHh4eHh4eHh4eHh4eHh4eHh4eHh4eHh4eHh4eHh4eHh7/wAARCAGABT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pD1paa1JgLRVa4vIbZczOq+2efyqp9uu7o4s7Yqv/PSXj8h3rGVZLZgaTOoBLMABVKXVLcOUiJmf+6gzUa6csp3XszTN/dPCj6Cr0McUK7I0Cr7Cs+epLyGUhJqVzwqLar6tyfyoGmo5zdTSTn0LED8hV1poU+9Iij3bFUrrWNOtzta5Xd/dT5ifyqJeyjrOQi3FbQQ/wCriRP91adLLHEpaR1UD1NYjapd3h2WNrOif3ymP50sdrOzhntWmk9Zn4FZfW47UogXG1PzW2WsLTn1H3aabe/uD+/uPJT+5COfzqRY9RI2gW0Q9sn+lOFtfH796B7LGKa9pL4rsY6DTbOI7vLDt/ec7j+tWwqqMBQB7VRFg7H57u4b6Pinf2Xbn75lf/ecmtoqS2iItmSNerAfWonvLZPvTxj6sKjTTbIf8sEP1FSrZ2y/dgjH4Vper2AiOpWK/wDLwn4Gm/2pZ9nLfRatrDGv3UUfQU7YPQUctbugKf8AaUJ6JMfpGaT+0F/hguD/ANszV7b7CkK+1DhUtuBROoN2s7g/8ANH26btZTVd2CjGOgzSVOq/tArlL7Zc9rGT/voUfa7z/nxb/vsVc3YPzHHtVS/1SysYzJdXEcKgdWbFZ1H7PWUwbt1AXN5/z5MP+Bika6uV/wCXQ/jIK4fWPibp6O1votvLqU3T9yhxn61hXV3451wEzyw6VbN/ecbsV4WLz2lS0hJtnNLEwW2p3+reLLPTUZrnYpH8IkGa4nVPivJI5h0rS55XPAK81StPCejxv52qam1/L1OX4rds20WzTbZxwoB/zzjJP8q8CtnOMrbSsjJzqy2djlrvUPHetctZzwxN/eIX9KLfwtM37zUxeynuFPH6V2B1KH+CK5kPqIj/ADpPtznlbC6c+4AP6mvNqQ9q7zk2yPZfzO5k2GmaXZgbNFuSf7zITWkl7DDwtrPGPRYcVILi8Y5XT5f+BOo/rS+fqPT7Cg+stSqMFsWoWI/7SgJ+aO4H1jNOGo2feQr/ALy4p5fU/wDn3tx9XP8AhQDqh/5Z2o+pP+FaLm6FpsaL+xP/AC9R/nUiXVo33bqLPpvFN8vUD95bP8j/AIUjWt4/LLZAeuzP9K0UanYd5diwjRt0kRvoc08KP4eaotpsx5kFiP8Atn/k00aTOxzvt0HbGRn+tWoz6oevY0gpxn0pSOAeKzv7Nvo/u3QXPTLEf/XoFjrEY+XUEHs2cfrzWseb+Vju+xpn727bx/nv0oVc8qM+4/zis9YdeUZF1auf9qPA/M0q/wBv9ZIrCb/aBbP5sAK1i+6Gn3RoBcnjJPsP8OKXBJwQCfQdf/HaofaNYXiTSY5fdJ95/XgfnSHUL1AfO0iVV95Fb9FJq1OC3HzI0GwDtbg+hIB/xpwVlGSrqPXGP1bNZa69Gg2tZ3iD2UKP0OaRdctN/wAsJVvXaCfz60fWKa6hzxNRV3nKDf7AFj/hRtVf4gD6FsfouKz21SGT7/nt/vISKBe2jfemA9ijD+YFS8VAalEvNJGD/G59AoA/M80xp8/L5Y+jMT/XFVftlq/AuYz7bv8AGpFkjI+WWNh6Bqh4hdGLmJDJKBwdo9lA/lUbMz9efqc/zpCy44BHuoqMzKB1De5rnnXFzeY85U/e/Ko5Y4nH7yJH/wB4Vl6p4i0nTMte6hbwkdncZ/SuQ1D4oae0xh0ezutRk6Dy0O3Nc0qjeyMpVord3O6eytT91DGf+mZI/lUE3+iqWbUmhQf89SCP15rghefE3xB/x46K1hCejykJgfjUsHwz8R3z+ZrviSJC3VIVaVvzxj9aUcPVn0sZOq5fBFm1f+MrGyYr58N6w7Q8GsDUfihHESsdpHF7u+4/kK3rH4WeGbcD7fNfXp/6bS7VP/AQTW5Z+HfC+kx5t9HtIQP4yo/nSlheX4pEONd/aseUz+OtU1BikM90+eiwx7f6U+DTfF2qfNDod1ID/HOxH8+K9H1bxd4b0z93vtnP9yJAT+lYY1bxFrkuPDvhy7jU9J5Mxr9eayjhuZ+6rmTpvq7mHD4J8XSDMr2NoO+6TOP++TUN54VW1B/tPxXZx46rHFk/rmutj8B+ML4btd8Ux2kZ6xRnc30rX0n4eeG7Qqz6bea1MP45jhSfo1dtLKa8+lio4WUuh5FPpvh95fJtb3Vb+b0hGM/gBV6x+GviLUyPsek38CnpJdTFRj6da+gNOtPsMYjttMtdNQdNsef5DFaMVos5/f6g8o/uKdo/KvYw+QX+KTf4G0cuh9o8JtPgVPkSa1qtnGvdYw278ycVuWPwk+HtmR9p0q+1aQezOv8A47XssGm2MXzJAhPqeTVtUVRhVC/QV7NLJFDY3jhKMdkeX2PgLwhCB/ZnhWwtH7faIlP5hsmrcvhBFGZtC0cJ2e0tV3D8CCK9EaNWHKgjvxULWUJ+4GjP+wcVdTJITXvM1VKHY85Pg/Q7g4ms7O4P9x7VIX/QCmnwX4VX5JdAsVP924jHP/Aq7+fTVmXa7iUf9NEyfzqhNpd5bgi0fK/8825U/nXl1MolSfuxH7GHY4qXwD4MHMnhy0hz/fXMZ/EdKpXfwu8EzfP/AGNJaf8ATW1mcp9evFddJM1m5F1aXNi3/PSIF4z7kCnRSwyHzY5In/6aQN8w/wB5TXJKjFaSQvZU39k8+n+D/huUFra71HH963m3EfUHNY958DTdE/2V4rJfslxENw+uMGvXiqyfvFAlYfxxfLIPqKbu804kVZyO5+SUVUKNL+Uh4SlLoeBan8H/AImaWC1hJZ6kg7LJtJ/A1ympr4q0FjHr3hy/tcdZBFlfzxX1laXl1CdsNwZ/+mU/yv8Amaui+s7r/R72Dy2P8Eq8H8eldH9mYSqtNGYTy+D+E+ME1jS7z92zRqT1D5zSw2wgl+0aVdTWko5DwtwT9K+pvFHwr8J68GkbT4I5W/iVeDXlniL4HW1k7yWd1e2Xo8WZE/Edq4K2WVaGsdvvOSeCrQ+E53w38VvE+glYtVt01W3HBdSUlA/DFeo+Ffip4Y8QFYhqE1hOf+WF2qsPzIrxzUvh/wCN9NRprMWuuWw7RNiQD/dNcbqJhgfytZ0250y4B+9NEV5+tZ051I+foEK9Wj8R9lRNDOQ0YtJ1I4MLlG/Q4qV5DGuHmu4R6SIJE/MivlDwz4x8V+H1X+y9WS/tBz9nnbeuK9U8J/GrR7xktdZguNGuTwXQ5jJ9a6IYlvc7KWPhPSW56yieZ8629vOP71tIUb8s05pAuFa5mjz0S7iyPzxVGxvrLUoEnt5rS7jIyHRtr/pxV5Zii7VuJY1/u3C7lP4jNdUKqkd0ZJq6Yvkso8z7LuX/AJ6Wsn/stQTW1rdfJI1tc/7E8YR6mwn+s+zNH/01s3yPy61IrPKuFktb1f7sw2yfrVujTluDUZbo5fWvAvhm/wAm80Y27H+NFyPzHNc3N8MZ7XM3hrxDd2+OiFvMT8Qa9KVooWwr3VgfRxujpXiLkSyWsc4HSa2b5h+Fc88BSnsjJ0IdEdVRSfnRX3dzUXNGaTcPUUZFF13AWkJwKazqo5YComuoV/jyfYZqHVit2BODS1Ta9XsGP6Uw3jn7sY/E1m8VTXUXMi9mjdWc1xcH7ojFNMl23/LVV+grJ42HQXMjT3CjdWSftR/5eG/AUhWfvcS/nipeNt0DmRr7qN1Yxjk73Ev/AH3TfKY/8t5P++zUfX30iHMbe6jcKwzC/wDz3lH/AAI00wyfw3Uv/fZqXmEl9gOY3s0bhXPmG4/5+p/++qb/AKcPu3bj8BS/tPvAOY6LNG72Nc752pL0u931UUC+1RT/AMsn9iKP7VpfaTQcyOiz7UbhXP8A9sX0f+stEP0bFOXxDj/W2cy+45rSOZ4d/aDmRvZ9qM1jx+INOJ+eR0/3lIq5DqlhN/q7qIn03CuiGMoz2kh3RczS5piujdGBFO+X1FbKV9hhmlpKCfrVXAUUUgpaYBRRRQAUUUUAFFFFABRRRQAUUUUAFFFFABRRRQAUUUUAFFFFABRRRQAUUUUAFFFFABRRRQAUUUUAFFFFABRRRQAUUUUAFFFFABRRRQAUUUUAFFFFABRRkeooNABRSDFNZ1UFmbAHUmpcl1YDiT6UBh9PY1QudWsoVbMu8jsgyf0rKfUtS1BvL0+xEcf/AD2m/oK5KuNp09FqwNy6voLYfvG57Acms+W7urjp/okX95+tRWmj3AbzLq9kmc9cYFX49MtFPzIZG9XJNY3xFfpZAULdtOjkype7m9QN1XDc3jDENiw9DI2APwq8kaRjaqhR7DFDsqqSSAPWtY0HFe87AURHqUg/eTxRD/YTP65qK5to4l33V9OfbcAD+lOn1CSRzDZrvboX7D/GnW+mgt514xml9+grNxVR2jdgUY7c3Z/0e3WOP+/Jkn8q0bTSbSAhvLDv/eYCroXA6DHoKeK1p4SK+JAM8tcU4LgUtFdagkAmKMe9LRTsAh4ooY8UlFwsLmjNNyM1FPdW8I/eTIvsTUucV1An3exozWcdSVv+PeGaU+y4H5mo5bm/b732e2X1ZsmueWLgtgsahamSXEUYy8ir9TWLcTWscRlvdUJQdWV9gH4iuN1b4heHreY2uiafda5d5wFgiLrn3Y1x1szjBe80iHUjHdnoUmqWg+7J5h9FFc14l+IGj6KhEzO0v8MS43E+nFcXOPHviL/j8U6LZHpBbsFkYehPUGtDRfC9vph82LSbeS47z3b+ZIT689K8HE53Wk7U9vQ551py0iipJ4t8d+I8jQtHt9LtG6XN2xJI9hxVZPA9xez+d4h8Q3epP1KINkYrrtuqfeZ7VfbBOP6Uhi1Bhhr5VHosYryKlepWf7xtmfs5P4ncoWPh/T7NQtusigdlIH9Kurp9oOTBu93Yn+tMNpcn72ozf8BUCgWGfvXt0T/vViqaW0TRQS6Ey21un3YEH4VJhVPARfoBVb+zYz/y83R/7aEU4aXbjjNwfX98x/rRyS/lK+RZw3Zv1o7ckD8ahGl2ncSEf9dWP9aQ6bZf88m+u5q0UZ9g+RPjjqPzoHB+8v51Aum2mdojcj2ds04aZZn/AJZkEdB5h5/DP86qMJj3LIwQckfiaRFDHqufUHioF02zJ5jYY9GPH+FOGmWpYlVkYeqyE/qTj8q2jCoPlZY28fLg++eKAOMZ/pUC6XbMSyLO3+0JWP6k0qaZCx/dy3H1SVj/AOPE1qlLsVqWNpxwMD3+Uf1NLsPuB34wv5nJqBdOViQk90G/2ZC5/M5xSGwdfu3k6N/veY365Aq1dboOYsBcZ4OP9kYA/E5/lSorEfKC3vENx/Fj/hVZobhQAt1Kzf3pVDH8ugqKRNR+5/aAI9GjGP0GKTrQiL2kS8xVfvMoP/fbf0FI0i54Xd/vtn9Bis5l1FR5YuLRvwIP6cU0zXir8/2Mgf8ATbH9cVnLFC9rHuaBldjgscf3V4H5f/XpgzzgqPpWXLrMVupMzWoA64uV/qcVQn8a+HoTifUIh6hZFbFc8sRB7sl1odWdFhWBUqGI/vComihcFXjjPtiuZl+IXhFOupt/36Jqpc/ErwsozHcTyD1WE/4VjKpT6GbxFLujqWsrXHERT/dY4qJ7RAfluZU+uGH6iuGv/i54XtwWLXhHslY1x8UNQ1JGHh/w1fSL/wA9pwVj/OsZe8rpGM8VSXW56TJHLnaJLeUf9NIsfqDXOa/4k0XSMjUGst46JBKSx/AVxCX2saqxbxFdak0Xe204CNcehfGf1rd0DVfDOiuHsfAkrS95pXWWQ++5s4Nc0Y0pP3p2M/rHP1sJ/wAJFrGrpnw14T1XYelxcP5cQ9+cmrFn4R8Y62v/ABOPGH2GI9YLOPoP941sP8TZQdqeG7kKOnmShv58CoLj4ltJxL4Zndf9uVSPyPFdSqYaPwu4v3P2p3H6P8LPDdq/myz/ANqyA8tcMXJP1yB+ldZZ2i6YgjstK06JR0EQGT+OK891D4mWMcZM/h2RF9FlCn8hWW/xG1G+Qrofh/VT/tM+Yx+dDrLeA/b0YbI9Zm1iaNT9os5wB6MGH9K5/V/HmhWPyS3Enm9olXLZ/CvO01fVb+X/AIqGbUTF3t7IYOPQkV0ugeJPDOjvm38H3UZ7zyx+bIffnNZRquo/fnYuOIdTZ2L8eueKvEH/ACAtH8mE9J7w7Bj1q5b+A7rUWD+JPEs9w5621iMD86sr8RfCcxH2+21RvZ7Zto/ACr9p8RfAKcRyz2vuIHWvYw2Hwm7mn6s2jGl9qVzT0HwXo2mIP7N0CBH/AOe10d7fWumg0yVk2zXbbf7kShFrloviJ4OkYeV4kEftIMD9a0IPHHh6TGzxFpDexnCk/rXv0J4OGzX3o6oumtmjo4NOs4j8sKlvU8n9atBQOOAPpWJbeJNLnwY761ceqTq38qvxapZyfdmU16lPF4XaLSL5l3LpUHjtUMlrC/30U09Jon5VgfoafuHYiupSpyWjuMqmzA/1U0kf0NAS8j6SLKPcc1aH4UGj2UXqmBW+0zJ/rbZvqhzQt9bk4L7T6EVYP1oZVYYYBqHGa+0AiyKwyrbh9aXK5qBrWAnO3Z7jikEEi/6m5fHo3NNOVg1J2VWG0gkehHFZd9oGn3LbxEIpf70fBq6Tdp/DHIPbg0C6K/6yF1+nNYVY0qmk4g0c3e6LPbnd+9mUdHibDr7n1qsqXpGIriC8x/BOuyQfiOtdglxBIeJBn0PBqK7sbW6H7yNd3Zl4P515VfKIPWmybHLebMw8uW3MjD/lm55/BqIr633eQzlf+mNyuCfo1a13pt1GuFK3UQ/hk4YfjVBlWT9z19be4HX6Ma8qeExFFjVx9rP5Mg+zTmFj/wAs5DlW+hrSj1PkR30BiJ4DD5lNYptYSfJ2eST/AMspOA30NILaWDKQ3c0Of+WM53o3sCa0p4upDdaDuzSv/Dun3rG4tW+zzHnzITjP1Fczr/h+VoWi1fSrbVrXuxjBYD6f/XrYie8tSDCyQyHqrH5G+lXotdeMiPU7GaHPHmIN6H8RTlTwuL1+GREqcZbo8P134OeFtWdrnw7fXGi3P91Tujz6bTzXnPin4e+NfD6O17pkWsWS/wDLa25bH0r611DSdJ1L99HIsEp6SRnB/KsW4tNU0wkyL9otx/HGMtj6CuKthKtLzRx1sFGWqPkXw/4l1PQrzOkahPayA/Naz5wT6c1694O+NMLMlp4gieymPHmr80bH3B6Cu18R+CvB/i6Fvtum24m7yxjZKp/DvXk3i74J61pqPN4dvRqNt1+zT/eA9AT1rivTbtfU5PZVqOsdUe9aXq9jfwrdWsscityJbaTH6VppMs/3hFc/7X3Hr41sNZ8ReDtUMe680q4Q/NBLny29ueK9b8G/GOyvDHa+JIPscxwBNGMIfxFaKdajrujqpY9P3Zbnu8cjY2QXGT/zxuV4/Omt5MTgss2nyn+NOYzWNpupxXlostrcwX1sRnruH+NaFtdLtKxStEveOX54z+fSuuljoy0Z3RmmjpWuZPRB9Dmo2uLpvuEVlx67Cv8ArLKaMewzViHXNLY/NM0Z9HGK+gjjac/ti5l3J2+3N1uNn0FRtaTyf6y6lb6HFW4L2wmI8u4ib8athkb7u01uqUKn27/MdrmONMTvJIT7k0o0tP8AbP41scdz+lKPaj6jBhymP/Za+j/nTTpWegf862qSm8BTDkRinSGPQsP+BYpp0eXtI4/4HW5mkzUvL6PmLkRhHS7xfuzSf99Uw2epp924l/PNdBmkPWsnl1LuxchzxTV06SlvqtN+06pH96CN/wAK6PNNIz/CKzll38sx8vmc8NUuFP7ywP8AwE04a3bdJYZov95c/wAq2mihbqoqGSzgb+BawlhsRDaVxWZRj1TT5P8Al4QfUEVZSSF/uOjfRgagm0i3cn9yn5VRm0S3X7vmxH1RsVjKWJhvFMm7RrnHpTcKf4awjZ39vzbalJj+665ppv8AWIf9ZbxXCjqVO01i8wjHSaaFzG4VHTbmmPDGfvKB9RWMPEUK/LdWs8HuRkVbt9VtJx+4uIm9iean63QqdQ5kWWtIHHKAiqk+lwP7fSrHn55yKaZmP97+dRJ0g0ZROmzQndbXUsZ9jinJc65bfcufNHpIuf1qy0nuB+OKYXP941l7Sa+CTQegqeJNQi4utP3r3aJ8/oauWvirS5TskaSBvSVMfrWdJ833uf8APtVae1jlXmMN+tbQzTE0vP1DnkdnZ3lrcJuhnjf/AHWBqyCK8yk01FO6J5IG9Y3IqWC+1+x4t70ToP4bhc/qMV3U+I0tKsB+2S3PSKMiuGg8ZzQ4XUrCWL1ki+Za3NM8QadfgeRfRMf7rcGvTo5zhauzLjOMtmbtFVhP/dx9T0pUm3HG0fUHIrvhXhPZl2LFFQrKueQR9aUSR5++tWpxfUCWimg570vFVfsAtFFFFwCiiimAUUUUXAKKKKACiiigAooooAKKKKACiiigAooooAKKKKACiiigAooooAKKKKACiiigAooooAM0U3vijO04ApbAONJ+hqG5uIbdS0rKo+tZ5vp7lsWVszr/AH5PlX8PWsZ4iMdOoGoWGMtgCqU2p2yNsj3zP/djGaiGnyTtuvbh5P8AYT5VFW1it7VNyqkYHesnUm1e1kBU8zUp24jjt0PcnLVUuo4FkAkke7n/AIUzxU8l3cXsnl2S7Y+hlI6VcsrGK3G778h+8x9a5/ZOq/ICnaaa0hEl0Ao6rGo+7WrGiqu1VwBTqUnjPauulh4U+gCDg4A49aCeOOaTPGRwKzr/AFHy38m2UzTHsOgq6tZQQFq8u4raPdI34DrVAR3WpHdITDb/AN0fxin2Wnnd9ovH82TqB2X2rTXpjgDtisYwdTV7AR21tFBGEjQACpjQPrS10Rgor3QENLSGmjDHI6VYD80VBLNHGpaRlQDuxxVM6pCxIt1eXHUjgfnWNTEU6e7A0qCygckVgT6neSOY7dED+gBbFM/su/vPmv76VEP8EZC/rXK8fzO1OLYGpfapp9qv7+6jQ+gbJ/Ic1nHWpJm22FhNNnoxXYP1q5Y6Pp1tgx2yu399vmP5mtAAKMAYqnCvNauwamE0Os3n+sZYV/uq2P5VNBpMkfLSIp7soyasaxq+m6VavcX11HAijJLnFcLf+PNU1hza+E9MeUHg3cwwi+4HeuGs6GH1qSuzN1Iw6nZXy6fY27T6hfskQGS0sm0flXEXvjS1ubg2vhTRZdVl6faGG2Ee+49fyqG38IyX0wvPFOpT6ncZyIi22JT7AV01tBBawiG2jit1H8KKAPzryK+OdXSmrIzcpz20OV/4RnVtakE/irV3kQ9LO2+WMfWui0vTbHS4RDp9rFbJ6KOW+pq0T+FMO76150oa3lqxeyjHVisSDk9fb+tNLH6Ubj0xSH2yaXOylK+iYo3UD8KRQScD8hUV1eWdqpN3dwwAd5HFQ35ktqPUkIweaAK5nUPH/hazYqNQN04/hhTNYtz8SXc/8S3w/cyjs077B+WKwlXpx3ZlPE049bnoQ/CnDfngk+wFeWT+LPGl6f8AR4rKzU9ljLH8yarS2vjDUQPtOs6hhuqwhVH8s1zyzCktjH64nsmerzzRxp++uIYsdfMcD+ZrNuvEXhm1BNxrFnuHZZc/yrzmPwVcSH/S5ZpSf+ekzM349q0bLwJCowIYgev3dx/Oo/tCb+GIfWKr2idFcfEjwrEdkU89yf8ApnA2Py71nT/Eyx37bXRtRnJ6FlVAPwzVaXQ9K09C11qVnb4/hUjP51j3uveDbHIW+uL2QfwWsfU/7xqXjcQ+ljOVer1aRtTfETV2wIPDi+3nT/0ANVpvGvi+XG2y0+Edg+Wx9ABXOt4qkmJXSfDlwyno00v88CmL/wAJnfZ+zwQ2Knr5MWTj/eYmsXisT/MYOvLo2zen8Q+OpfmkvrSJfTycY/Cs3UPEmv4/0zxckY/u8KP++QTVBfBOtXrb76+lkB/vXG3+Qq9bfDe3ADTNAD6uCf5k0vb1nvNiTrS2/Mxrrxlc7TGfF2pzj+7GpC1mz+Jr6RSsU2szj1ebatd9D4H02NQrsfqqAVbi8JaKvDQyye7t/QYqHWa3uJ0MRLqeVSaprcikI80QP96dm/pVf/ifSL82rSov91GNexr4b0WM/JZI2O2Sf61INH0df+YdCp9yaPrM476C+qVOsjxNtMvp1xJql43sZTUZ0DzD81xdyf8AbQ/yr2q4sdJhHzWkCj/dxWRqdzpcCE/Z41x/eIA/TmsXj6l7Jkyw7W8jys+HLf8AiimJ9cmopNJtIQSd/HuRXotvbaprj+Xo+nylM4MzjbGv51sWHw7tCwk1nUZ7+YdYYAFRT6E9666dWtJXkZrDOW1zxXyvOlMOnw3lzL/diBwPxq1F4V1+45urq4s0P/LNSzN+gr6CtNBhto/JslS3QdEgiBb8WpJdHZM/PEj9yev51csVVj8CNlgP5jwm28Ix2ziZRctMP+WkgJb8q0vI1hcAalejHQMpI/KvV5NLlTJE0LN/s9fzNUbq3MCmWZdmP4iQK46mLrSeoPCKC0PN21DxMo2/2gzqv/PSHIH4Uf8ACQeJolw0lnIo6boSorqHvXupzFpumz3jg4LAYQfU4qWLwneX0gk1SU7Cf+PeFMAexbvVwnf4ooz9nJu0Th5fHGqRPsawt7mTusDHP8qjbxLrF0cy6abKM9djbnr1yx8L6XaxhYrO2hHosfJ+pJq4dI01RtS1t93cED+eK0lVppaQNo4Sr1Z5Tpup+HYWD3Gm30s3eW4UNj8Aa6m08S+GHQLLdTJ6KYSq/pXSy6BpcgwdO47kDiqU3hLRpv8Al1VfoTXPKSlujSNCpHYitdY8OyY8nUbVPQH5T+taMRtJ/wDUzQyZ7h1P9aw7nwLpEp+XemPpVKTwJAp/0e9lQ9sMRWNodWzTlqLeJ1zWSd4yfwqGTTo2+9ApH+4a5IeGdetTus9bulx0zJuH61Mk/juzG2O/guAO0if4U/ZU39ofOl8SOhm0O1I/49yv1AqpJ4ftW6Qqfqmf5VnReJvFlqf9M0KG5HcwOQT+easL8QI4+NQ0S/tPUhdw/TFUsO1tIFKi+g2bwzbMebNT7oCv86iPh+OP/V/bIfdX/wAK1bTxr4cuiB/aQiY/wzAr/PNbFvfWN0P9Gu7eYeiSBv5YptVI9WWlTezOTjsdSgbNtr+pRHsBIR/OrsOp+ObTDW3ie4YDoJgHH866Uqv/ADzQe7DH881G1vBJ/Cxb1TB/wq4YvE0neM2ilDszNt/HfxFtcB5NPuwO7xFSa0Lf4ueJ7bi+8M28w7tDcYP5EUx7OPPDY/3himNYkjmGKQe3P+FdlPiDH09p3KTmtmbNn8bNNB/4mOhanbH1VQ4/nW1p/wAXvBd1gSXstsfSaFh/IGuDmsbYnElsR/wLH881TuND0yQfNGR9Ur0KXFuNj8dmV7Wqj2jT/Gnhe+x9l1yxYnsZQp/I1tW91b3CboZ4pR6owP8AKvm6XwjYSfNCyKfbAqA+G9QtDustSuIiOmyd1/TOK9Glxm/twGsRJbo+ntw/vUvB96+bLXVvHumcW2vXLqOiyqsg/lmtay+KXjiy+W7sbC+A7gNGf516tDivCVPj0KWLh10PeZIY3+9Gp/Cozapj5CyH2NeT2HxrjXC6p4bvYT/E0LeYP5Cuj0r4teCr5gjan9jf+7dIUNelTzTBV/hmjaNenLZnZ+TcJ9ybd/viq9zbGdStzapIP7yHmk07XNH1BQ9jqNrOD0KSg1oBgwyCCPrXV7OlUXus1TTOeuLaeFCFD3EPeOYcj6GqaTRsfLjmQHvBccfgprrjgjvVO902yvFP2i3Rj2bGCPxrz6+WJ+9BgYI+X92vyN3ik5U/Q05d0XyJ+5PeKQ5Q/Q1Lc6PLbJ/o7PND/cLcr9CapJDc9La6WQDrb3S/MPoa8ipRqU5WcQ1LEeYZMQn7LJ/cbmM/jV2G6h3BLqE27n+MfdPvWZvuguwQCX1gkOG+oNEN02CiwSj1hmXOfoauniOXSSC5a1Xw5b3g8+ylME3UOBkE+9YFwmuaWxW8tUuYR/y1jPUe47Vs2t9GkhW1uPKkz80Ep6n0BrVt9St5h5NyFic8FW6H6HvVVMPhsT8OjJcV0PP9a0/QfEViYdT0xJo2GBlAxH0PWvHfGPwUWHzLnwlqAzyfsdzx+RNfSupeHIJmM9jJ9mm6/L901hXKy2knlapbKD2mVcqa8ytgcRhdU7o5quGU9z5J07WvF3gHUvLxc2DqeY5MmJv6V7J4I+MGjax5drrUa2F2eBIT8jH1r0jV/D+i67Ytb31jBdRMOhHzfnXinjn4GzRGS88L3DMvLG1l6n2BrlXJU3VmcjpVaPw6o+kHx/EB+NV3t43/AIUP4Uw39qp+V8D/AGTmmSajZnrMv/Alrvk6bO26IZtOt2P+rAPqBiovsc0PNve3MR9nJFTNq1iowJhjvim/2rp5HE6H8cVztwW0ibruIt7r0H3LxJl9HHNTxeJtShb/AEnTy6+sTZP5VUbUbHtKn4kf40xru3kHyzKf93BpfX6lP4agc3mbUHi3T2IW4M9s3/TVCB+dalrqdrcjNvdxSj/ZYGuKlkhcYLK3sRVGa0sWO4KIn/vKSDW9PPq0N9Re2a3PS2mb+9gfhSed6Ojfj/hXmsU2pWn/AB5atJj+7LytW4fFGqW/y3ljDcr/AH4HwfyNdUOIYS+LQpV0d99q29Sv5GkN4vt+dchaeLNImYJLNJbP/dlT+orWiulmTdbOsynurV2wzZS+FpmiqJ9TY+2R/wC1+VI17b95MfUVkMszdjn0HNNEMrH5lkz6Yqnj6stkHMzWN9b/APPTJ9gaab1D90gfWqCWj/3VX/e5NTJaL/FJ/wB88U1XrS6Bdk/2lT/y0T88UFyf+Win6GhIY17sfrzUqiMHiFPwrRKU92UrsrNHv6ru+gqNrHd92NwfpWms0a9UZfqv+FSLLu+64/CtPqdOfxSHyGDLpdyw4i3D3rNufDpmOWs40b1Bwa7MN6gGnb0PDKTWU8kw89mT7JHA/wBhaxb82l4yD+65ytIW8Q2/E1nFOvdojk/lXdtDbt93Cn2qCW1YD5cMK46uROHwSJdHscfBdyyts86CGT+5KcGrYtNWIykUDg91eta6sYJgRNCv4iqB0qWBt1hdyQHuCcqfwrheDlTf7xMXLYqvDrEY/wCPFGP+zIAahkl1FR+90mf6jk/pWkmpalZnbd2gnQdZIj/Sr9lqtjcnEUwD91YYP61osJRntOw1FM5eTUtn+utbuL/rpC2PzxUR1XTn+Vpgp/2iAP1ruSEI7Y+mR+VQT2VjMp8y0iYdztFDymTXuTG6bscerW0g3Rzow/2SGH6VTvdNtJv3hiVT/fAIP5iupufC2iXALC0CHu0TFSKzZvBqrl7HVbqM9lkOcVw18nxUdUrmMqMuxjW02uaaN2n6gZYx/wAspm3D8Cea1bLxt5eE1jT5rfsZEG9P0qjd6D4jg+aN7a7A9Plb9ayrm5v7UldQ0u4jHd9mf5VyxxGNwr2ZHPOB6Rpuq6dqCBrO7ilXuqtz/jV3eexGPTv+teNO2m3EvmQTPBOOjIcEfhxWxp3ibXtMAEm3Ubcf8BcCvUw3EEW+WqrFrE/zHpmecjn6HpT1mcfxf1rmNF8aaPqTCGSY2twePKnGOfY10aMHXKYI9VORX0VHF06qvTkdUJRmtGWUuG7r+tPWdCcE4+tVOMdfz4pAceg9jXXHENbjbsaAcHoQaXNZ+4r6j9KkSeRfvcj3rWOIT3C6LtFQJdKfvKR71IrhujA/St4zi9hj6KTP4fWlHT1qwCiiigAooooAKKKKACiiigAooooAKKKKACiiigAooooAKKKKACiimsxHoaVwHUVG8yopZ22gdc1my6jPcMY9Pi3f9NGHy1nOrGIF25uIbcb5pAv1P9Kom6vbs4tIvKj/AOejj+QqS201Q4mumM83q3QVoBVxhePasLTqbuwFC202IP5kzGeT+8xyB9B2q+FVRgDigDH/ANes+/1ARt5NupllPGF/hqrQpK9tQLF1dw2qZkYDPRR1zVBYbnUX3T5jt+yHqaktLBmf7RdkSSH+HsK00APt7VHLKs7vYYyGGOOLy41AH0qQD5dvSj2zzSM23v8AhXUoqKEL0HtTXdY0LsQFFQ3l3Hbxbn644Xuaz0iudRIkmDRQZ+VQcH8axnXt7sdWAs9zNft5NmCsfeToDV6xs4bdPlGW7setSwRRxIEjUAD0qU0oU3fmluAcUmPYUmc9xUVzdQ267pZAv16muhySWoE3TuPpTJJUjG53Cj1as43d1dEizh2L/wA9HH8qVNMWRt95M87DseBXM67ekUA+TU42bbbRvO3+z0qNl1CYbpZktk9ByfzqW5ura0Xy41DP2jQc1XW1ubw77xvLh/55qetYScpO17gysq23m4ghe7m/vyHKg/jVyPTppub2bKdo0OFH19avwQxRIEjUKO2KkOMemPWrp4RLWYIjhijhjCQoqqOwp5bj5cfjxVHV9XsNKtmnvbmOFQMnJ6/SuDv/ABtq2syNb+FNP3IeDd3GVXHqB61GIx9DCqxnKoond6xrGn6TbG41G7it4x3dsZrhbzxvrOtytb+FdNcRZwby5TCj6DvVex8IRzXAvvEV/Lql31xJ9we2K6dEjihEcK+TGOAqjArw8Rmdar8PuozcpSOZs/B4uLkX3iS8m1W6ByodvkQ+gHTFdLGiQxCKGJYo14CrwKUFf4Tj1xx/+umnO7gk15jSvd6ijHl6C57FeKaSvbI/z+VQXt9a2URmvLiG3jHeRwP/AK9clqPxF0WKQw6ZDd6pN2EMfyZ/3jWVTEQgtyZ1orqdlz97nHuKZcTw28ZlupoYIx1aRwoFecT65481fIgS30aA9MHfJj9KqJ4OF9J52sald6jL33uQv5V59TMEtjneJb+FHV6r8QfC9ixjivHvZB1S2Uv+orBuPH2v3x2aL4d8tD92W5Jz+VaGneH9MslCwWcYbt8uf1rVit1T5VADeijNcssVWlsiP30+px00XjnVhi91k28Z/wCWdvhcflzTYfAtvIQ+oXUtzJ38wl67kQ9BIFB7bvmP/fI6Ut00Nqm+6ZYEH8VxIEH5DNZypTnrJh7CP2mYFj4V0m3wqwqX7DOD+Q5rUi0q0gIAhjU9sgA1l3XjTSoCYtPF3qL/AN20j2Jn3ZsVlTaz4tvtwt4rTSIG6lQZJD9T60nSpU9b3FeFPZHZiOOCMySbURf4wuAPqzdPwrB1Pxl4c09mX7ct1N/zzt90jH2JHFY0fhKS+In1e7u77vmeTao+iit/TfDum2KKYrWBV7M64H4DrQqqekYh7SpP4VYwz4w8QagCuieG5Y4uzzt5K/XjGartpHjXWlLXmtxWMB6rbrtA/Gu38uNMFA0g7FhwPwFOZTI2WYSN+f6dP1p3k/IPYOXxM4q2+H+jhhNfS3epyjq0sh2Vt2mg6PZgeTpluCOnyYH/ANetsLub0x+P69BSrxnaq5/vD+pP9M0SozavctUIR6FaKCJVG1VUf3VX5R+X9akCjHy9vTDD9OBTicHJGT3OMj86UsrdWBI6ADIH54qIJPQ1UUupF5YY7l5+nzf/AFqQcHbn9f6inyHdy2QfXGf8B+tQbkaTBYn6HP8AhSqWiDsSlweOh/z6c1C8nXcQB74z/jVO8ulVvLjZT7E5/QZ/nWJf6tHE/lbmnmP3YouCfwrn9rzaKJlKqlojautQhj+XJJ7Af/XrF1LXRB8hfBPAUZyf6VasdC1vVEEt0V0i1PPA/eMPx6VvaVoelad89raxyzd7q5zI7fhjFaQw8qn8R2RmoSmcnZ6Pr2tAPGqafbH/AJbTnLH6AVv6X4P0ewYXc0c2ozr1lvCI4wfYHFb8knGS7SH1kO0f98rmoZJADu4Zvfg12xp0qS7m0aUVuT+YTGFVQ6DooVvLH9DULXJUbS2B2VSsY/Icmqdxcbj8zszjoG5P4dKzdT1q1s4/9KuBCeyhss30AzWU8RbRamkqkYo2Jbj5PnGR2DBsD/vqsvUdWhtY9808cadt5VfyxWNBNr+qv/xKbQW8Df8ALecHcR7AZxW5pHgi0jlF5qkj3l0eryfN+lRGNWr5IwUpTeiMQ6pqmqSeXo9iXQ8faLgkL+ANaOm+CmumE+sTPdyddrj92P8AgI612drb29tHthjVAOwGKkZsj/61ddPBRjuzWOGV7yZWstPtbWJYY4/ujAXov4A1aYKRtKrx22jimbsDAx+dNLDvXYvZwWiOlWSskJJb27/et4j77cVC+n2zLhVdR6K5qYuexppb6VlKUXugKUukw4+SYqfRlqBtLuFB2GJh7MRWoJOOajZ8965ZRpPoKyMaSzuUz+7fP+zg/wAqrOgHDod3+0MfzroPMAHpTC6nhgrD/armnRj0E4nPhfTgewpjKv8Asn6//WramhtXPMKg+q8VVlsk/gldfZhmuaVNozcWZD28fcBPpxUElmGHDce43VqS2cq8hkb6Hb/OqM8yQ8SME9z/APWrB3Rm1HqZdxotnPnzrO3nB67kArKufCei53LaSW7esLkY/Kt19UsU63Cn/d5/nVabXLMfd3NQqs1szFqmYyaPfW//ACDfEd9Bjokx3D9amS98YWow32HUlHbAVjViXXrduPJBqq+rqT8kSr71oq8+pF0tpFmPxfc2/wAuo6LeQerRHcv6VdtPFWh3TBftio5/hmj2H9aw5NWujxGyj/gOaoXcjXIPn28Mnvt5pqcZboPbtdT0OO6WVN0UwdD/AHJMj9eKMr1Kqf8AgOP1WvKHs0jYvayXNq/rG5A/KpI77xBAP3OreeB/BMMfrVujF7Mf1rueomOOT7qk/wC6Q/8A9emFI14ExRvQsU/nxXmv/CR6rGP9MsnI7tG24f0qxB4lt5flN00Z/uOCD+R/xrN4ea2VxrEwZ6CyyKMswZfUruH5rUTKsnDRRSD0Rwf0PNcjHeFhviaNvcEg/pkVILuRuWO72bn+VZOM0P2yN+5tbHo6mH2bI/8ArVTutFs50+byHU/89FyP0rOW4fthR/sNn9DQZFJ+5GD68qaaclsS5p9Bkvhe0jPmW6GA9ntpSv8AKrVnfeLNJYf2f4qv1A6JdEyD/wAeqAtjkNIvuykj8xTSWA+Vtw/Mf41vSx+Iov3JMSlbY6iw+J3jrTwBd2WnasnqjCN/y4FdJpvxr0zCrrOi6jpx/iby96j8RXlxjaTO1Yz67Gwf1qB4XGR8w9jzXt4biXGUvilctYipHZn0PofxA8H61hbHXbJpD/yzeQI/5Hmtu5tbO9QN8pPUOv8AjXyhd6bbXA/fQJn+8flP6UWL63pLbtC17UbHHaOUsn5GvYpcVwqrlrQNo463xI+nbq0mjGJoxdxf3ud4/Gq6jzFPlt9ojHVW4kX2FeGab8UPiDppC3D2uqxDrvTY5/Gt62+Mem3Dr/atnfaVcf8APVIxIg/I/wBKueZYafwbG0cbSl1PU2USrtMa3KDqHHzp7D1pDDDIm3yluEX+A/K8f0rk9P8AHGn6kqfZ9Usp2/hlUhHX6g1sf2tMIw8kaTqOkyHn6msFjaKehtGrCWzNmz8yH5rSeWSMdYXblfzrRhmt71PLkbDd45Vwa5hdY8xRI8AkHaSJvmH1FTDWIGGZ45HXtMmN35ZrupZlRek9jRNFnU/DlxExl0mRE7mJ/umsk3V5HJ9nvbVYpOgOev0ratddjhXdJI08H97Z8w/AVoG40fV7cqZIpFPXPBH50VMNhsQr0pWYuVM42LXL63H+naCsi92hUVfsdf0G5byy0VtIf4JkAP61bfSN4x9qIPutUL3w206FXkikB/vrXmqOKh0ucj5l0NtbWzmTeq2jqehCD+dNbS7Fl+eCIj/rkDXHv4Z1axYyabctAewjkIH5HilTW/Fuln/TNNF7GOrpgNj8K1jioL+ND8BKp3R1TeH9HkGfsiH/AHOKhfwrorjAtHB/32U/zrL0/wAe6NPIIr0TWM3pOhUZ+tdLa38F0ga3uIpkPdWDiuuEsHU2SNFKmzGl8HaYfuPeQ+6uSKqyeEWUHyNTkPoGO6uqV8/cVlPqvT8qci7j820n2+U1by/D1No/cUqcGcNN4Z1dc+TLbz+2SD/Os+fSdYhP7/SyR6oxr03avRsH0En+NP2qB3QfmK555BRn8MrEvDwZ5DcW8PS8sp4vdwRUUNpaq2+x1G4t39I5iB+Rr2CSOORcNGJB9AwrKu/D+j3jEy2EBb1jG1q46nD9SOsJGbwnZnEWmt+JLDG26gvox2lXDfmK17Dx4mfL1Cze2b+8CdtWLvwVa5P2S+uLc9lbpWRf+FdchB8uS3u09GHJ/OsHTzDCbK6I/fUzsbPXLW5QPCxdT3A3VcS/t5DgOjH0PymvIbmwvdPl3tZ3ljJ/z0hJ2/8AjtWrLxVq9sRHO8GpRD+GQbXFb0c8qRfLVQ44n+ZHrHmw91Kn86cCjfdcfzrhNM8Y6LK4juPO02T0cEL+Yrpre5WeISwXCTx/3kYEfpXrUsyp1Op0QqqXU1trDoR+Bppz1ZSffFUorgno3Sp1uG9vr0rrjXgzS5OsjZ+Vse2c1Ks7dDtb8cGq4ljb7659yP604Ijj5ZD9DyK3jVtsxplnz07/ACn3FSq2RlWqhtkXjaMf7P8AhSKcHjg/7J5rWOIkM0SwIw6hvpUL28bf6tip9DUAmcdcN/vdalS4Uj5tyfqK2VanNWkh6EE1u6/ejGPUc1nXmm2txzJGC3Zl4I/Kt1XBHytke3IpjxxuOBz6rXJWwdOprFEuN9jnFj1SyP8Ao9x9pjH/ACzl/wAasW2uQNKI7uNreX/a6VpyQEfMMN7rVK5tYplKyLv9iK8+VKrRfutk2ki+jrJh1cOOxHBpx+cjd8xHTPBH+Nc4bG5tHL2FwyH+4TlTU0GtPEwj1G3eNum9eVP+Fa08dyu1QFNm83JAPz+z8EUOiuNrYYf3XFRQTxzoGjdJEPTByKlJz8vDL6P0/Ou+M4VV3LTTMXVPC+j3zHzrGMMf4kG1v0rmb7wJNExbStSkX0jn5/Ku/brt6D+45/rQRkhWyf8AZYc/ga4MTlOHq7xIlRjI8b1jRdXtd39oaWZUH/LaHkj3qto/iLWNIl/0DUPPhH/LtP1A9B3r2t042ngdgaw9a8NaTqSkXVmhY/xhdrfnXi1cnqUHzYds454WUXeDMfQPiRpt5KtrqcbWVx6SDKZ9jXawzwzRh4XDoehQ5FeV658O7gI39m3SyoOkE3OPoa5WK88T+ELjEXnWqg8xS5aM/jWmHzTE4f3a8boI4idPSorn0EBngEH+f5U1hzjP4Hg/lXnHhn4oafeFLfVl+xTn+InKH8e1d/bX0N1CskcquhGQfvKRXtUMxw+I0R1Uq9OZOTt6n8D3pNxxuXI/3eDSnBAIBA/2eR+VJt74yP8AZ/wru2+FmzXYmjuHx/C3+9waninRuOQfRuKoD5j82HHtzS/Ljsfo2TW0cRKO4JmoGpazhM0WPm496sJcrxvG3PQ10wxCkMs0U0MpAwc/SnZroTTAKKMiimAUUUUAFFFFABRRRQAUUUZoAKKM0UAIaN1BP/66inmjhQvK4UDvUTkorUB5fBx1NUb/AFGOE+Wg82Y8Kq84PvVZpLrUHKQAwwfxMerfSr1nYw2qny1+Y/ebua5nOU9IgUobGe6YSX8hI6iIHpWpDGqJtRQq+mMUqqO3596cMDv+NaU6Kjr1AD79abIyou5iAO5NRXd1HboWdwPbvWcsd1qT7psxQf3P7wonVT91bgLNdzXkhgtB8nR39PpV2xso7cZHLnq3c1NbwpCgjRAoHTFSiphSs7yATFGO/elPrTXkRULMwA9TXQ2krsAY8cdaoX2oKp8q3Akn7D0qvLdTXshgsgUTvJjFXbKyjt14UMx+8x7muSdSVV8sdgK9lp7M4uLwlpDzt7LWkBjpx7Uo/SkJx83A9eelb06caUQFOfpUcsscSl5HCKO7Gqd3qGH8q1QzSex6VHDprTOJb6Qyn/nmfuiolWctIgIb66u3K2MWE6GRx0qW202IP5twTPJ1y/QfSroVVUBcADoO1V7+9itlAPMh+6g71k6evNJgTyPHFGWZlVF9RWY91cXzmOzGyLvIR1HtSx2s16wmvMiPqsY7fWtJFSJAqhVUdqbvV0eiC5XsdPhtjuALSd5GOTVr6Gobq7trWFpp5kjQDlnbFcHrHj6W7lax8L2j302ceeR+6U/Wsq2Mw+FjZvUiU4x3O51HULTT4GuLy4ihjUcs5xiuA1Px3fancPZeFdPaY52tdSD5F9x61VtvC95qc63vijUJLuTqsKH5F9sd66i1hgtYRDaxxIijACDp/hXg4nM8RX0p6Ixcp1NtEcxZ+EWurkX3iS+k1C5Jz5ZbEan2FdPFHHboIoUWJR/CqgU/Jz2JPp3/AMao6rqen6XCZdRu7e2TsHbH5DrmvPvTiuae4vdpl046fL+dMZiil5GUKP4m4x+dcLqHxAa5cw+HNLlu26efONqD8+axZtO13XGLa5qsrxHrbW5Kp+OOtefVzKnB+7qYyxKWiOs1vxz4f092gjna/uenk2/PPoTXPXPiXxfq3yafaxaPbH/lo43Pj2q5pOg2djHttreNR3wBk/X1rUit1HCrk+g5x/hXnVMTiKusdEZNVZ7s5OLwpHczfadXvbnUpSc7pXO3P+6OK6Kx0y2tUC28Ecf/AAHA/StFIudob5x1EYyfx9KlGEbbj5z2j+Zz/wACFZQoOTvN3HGlHqVzDGoywUe7jH6dalWH5dzAqv8AekOF/LrTr24tNNiMt7cQWC+shDSH8K5668WNMxTQdLkuW/5+rroPpntWrhSh8RblGJ0ix5XIXcg6sx2IP8aydT8SaRZObc3D3kw4EFmnAPoW7Vz9zbalqTeZrWpSzqekMZ2xr7HHWr1hpaQoq28Cwx/3sbc/j3rF4xbU0Ze1k/hRBPrXiW+3RWENvo9v/e+/KR7k1Th8Px3D+deSXGoy5+/cuSmfYV1MOnxKAxxjs0g4P0FXkgC8t8g/vy/0Xr+lRyV6z97RB7OUviZjW2jpGoMgWNR0BAA/75HWtKC2jjAkRAij+N+PyFWE2+aFjU7/AFK7m/AUNyxx80g9W3H8+i10QwcYbmsaajuIwC4ZU69Hfv8A7oqM5yWO5if73+FSKqjJXhv4tuT+ZpOucce4/wAaipC3Up26DEXA3fdP1wKUcD94UHsRtH5Dn9aE5Jxz7kc/maFLbd6uVX1zx/30adK5SF+78yk/R8E/gg4P40jHew3Zc9geSPoBwPxBo2naT0TuclE/Enk1DNLAqEu7SKOyDan4nvWtSqkrNibFdt0nlk5bsuMn9OKbcOluv7+VYT/dblvyFUpdQkdGjtsLH3EQwPxasaW/jWbybZXnuTwY7YbiP95q4XUd/dRhKqjYnvgAVSP/AIFMcD/vkYrE1DVoy/kgzXUp6RwjaPyFX7Xw7qF7iTVboWMJ/wCWEPzyH6tXQabYadpaY0+2jtj3kYCSU/jzirjhpzfNOWglGUjnLDw/q1/F5mpTDTLQ/wDLOEBZGH+8ea6DSdM03S0P9n2kcTfxTOvmSv75PSrcjL5gb5g/Z3be/wCGeBVeZgSWZhkfxE7j/gK6404UleL1NYUoonaRSxZgWY/xSEu34DoPyqCWZc4Ylj/t8t+S4AqpJcbj3c9jjOf6Vkatr1nZ/LeXA3/wxIdzE+mOgrGeKlLRjnWjHRmzJc7TtVjn07/pzWTq2sWtid1zMqv2ReXP4dao2tt4j14/6LA2l2Z/5aScORXSaF4M0vSx5zxG5uepkfLc/jWcYVKj8jG85bbHM2w8R662yytxYW7f8tpRlyPUZ6V0Gi+DNNsm867P2u66tI/PP8hXSlkhTbuSNfqAB+FV5NQ06MHff2afWZR/WuynhqcNWzWFGmtWydEjiQLGu0D04/lQWJ96zZde0WP7+rWn4SA/yqu3ijw8v/MWg/A1v7eK0N/awitGbTMT94k/Wml/9qsJvF3h8cf2ju/3Y2P9KiPjDw9/z+Sn6Quf6VlKtHuQ60L7nQEj2phb61gf8Jl4f7XU3/fh/wDCmN408PKMtdyge8Dj+lQ6qYe3prqdAWx3H500s2Ohrlrj4heEIc7tUO7+6sTZ/lWVdfEvSZCVsYnf0eUFR+tZSm+xm8XTXU7osc8EfnTZJVUZY7R6txXnh8WXV9x/bFhaKeyNzUtvZW18d9x4it58/wB+7RB/OsOec3aKI+tRfwnWXmtadbH95dJn2OazZ/FtiPlhiklPqBwaSx8N6GwHma5oq/8AbyrH+dblponhKFR53iOz+iSIB+hrohluLq+XzK56kuqOWl8SalJ/x7WZUepFV5NQ12f7zhK9Egg8ARY36nayn/buAf61oW9/4CgA8u40oY77lrrhw+5fHVivmP2Te8zyYWup3B+a4lf2AJqeLw7qc33bW8k/4CcV7DF4i8JqBt1TT19P3qirUfiHw633NVsj/wBt1/xrupcNYV/FWRao0/5jx+LwHqs/3tJk57s2KsL8MdZb/VwxRf777q9eTXtEPC6pZfhOv+NTR6pp8hxHe27fSUGvRp8MZd1qfiWsNSPHv+FX66PvSWmPYE/zpD8ObpeJtQjiP/XPA/M17WssTDKup+hpXEbrhtrD35rf/VbBNe7L8SlhKXY8X/4VwAu6TVZce0Qx+dPX4b2W3c+oXBHqAMV6xLpdoctFmFvVGx+lUZdLuI8vGUk91+Rv0rkq8O06e0bj+rQ7Hm3/AArfScBmvrth7MP8KR/hroLfM0t2R7sB/Su+kiaM5kVkb1Yc/nTCmfmYZP8Aex/UVxPKqUelhfVqfY4A/DHw+ek16p/661SufhTokgO9p5vZ25/OvS9ox85yPUnj9KaE2nJx9eMfn0rOWBUdkJ4an1R5LP8ACrSY/wDj1l1G3P8A0znJH5GqJ8DfY5MM9xdp6CQo1ezlR/dP48VC9urgrtBHcHj/APXXNUwUn1IeFh9lHk1v4X8KSSbLu71nT5e++QMv4HFbEXwx0K6jD2fiLU3B/iEiuv8ALNdnc6TbSqVaFcd+MVjzeGYY3M1lNNayf3o2rCNOVN+9G6D6ulujHHwkKjdbeJ9RA9V2uP8AvnFVx8JdVclrbxdlvRrfDflXRR3HiawPLwagg/56ZV6v2viu2ZhHqNrLbSf9NV3L+Y5rrpzwUtJxGqNKW6scNP8ADHxVG22PxLpsrdhcW5U/mDVS4+H/AMRLUbvM0qde2Twf8K9itdTtZov3V0pU/wAMnzp/9arMLR4LRF4z3MT7k/75rvhgcDUWg/qtJ7HhNx4T+I0EfnHw7aXS/wDTvchv0xmsqWz8UoT9p8E6kCOpjVv5Cvo9FWT5/JWQ/wDPSE7W/EUfebbuimP92T5ZB+dOWS4eXwieBi9mfLt5qiWrbdQ0vUbQ9xLAwqD+2tCmG1roRn+6wAH8q+qn2H92zbCf+WVyMqfxrM1HQNHuQft2jWbg95IFlQ/j2rGWQRWsWZPAy6M+YnsdFuzutriEP6odp/TFWtPvPFOivu0fXJCg6xTfOh9ua9u1L4W+BdQBaTw7ax5/5aWnygfgORXPX3wR8OMC2m6hqtmexjuC4H4E8Vk8vqU/tXMZYOrH4TjtP+KWoWsoXXNEIb+Ka1bCt/wGuu0T4geEdUkCpqn9n3B/hni2g+1Yl/8ABvXFQjT/ABcJgOiXcX9QK5LWfhf4+tkbfpen6qg7pIoP4A4NZPDLqJPE090e4xSoWEkNzGrkcMj5Rh9KeNokyf3MvZl5U/WvmZZfG3hljHDa61pwByYtrPH+Q4rf0H40ajZMLfWrOC7i6ODGof8AI0lhpx1gzSOM6SWp9bssb/eUfj1qJ4GUfIcj0NW5IB/C+B/tciozHJHyoOPUcj9a+4nQ7o9HlKLDBw6lPr3prx5H3sj0FXSVYbZF5P5VG1v3hbn+72rjnho9iWkzG1DSbO+jK3VpDKv+0nP51zVx4MghkM2k3dzp8vbY2V/Ku4JYNtkUg/pSFQe3PoK86tgoS6WM3SizhhqXi7Rji6hj1KAfxJw1aem+NtPuSIrrzLaTujr/AFroZIBj/GsfU9CsbwEyQLu/vAVxyo4mjrTlcz5akfhNq1v7e4QGKVGXsM5qwsi9iY/ocivPZ/D9/YP5unXD4HVc1LZ+INSs32Xkf/fQwaulm8oPlrIqNb+ZHoGc87d/+0px+lO3Bxjcsn+yRtP51zll4itJSPNfymP9/j9a2I7lHAw6Nnpu/wAa9WlmFKezNYzT2LhIUYyV/wBmTkfnQUwMlSo/2ehqFZNvG4r7PyPzp4YLydyfqprpU4yNLpjXiV1IKjB/vcisfUfDel3YJnsY9x/jj4Nbm4Y3MOP7y0A7vuncPyrGthaVRaozlTi+h59qXgCF1ZrG9ZW/uyLurmbjw/4o0GQzWPmqg/igbI/75NeyvGH6DJ9BwaiMbdBhvY8V5FXJYN3puxzzwkZbOx5Rp3xBv7VxDrFmJlHBcKUcfhXX6N4o0fVNos75YpP+eU/FauqaLpmoApeWMchP/PRdp/AiuK1v4aWchaTTLqW1k/hV+V/A1yypYvDbO6Iar0ttUd4Z9oBkVsHuhyKljkVh8kig+hODXkOfHfhM52teWq+v7xcf0rY0f4jaTeMseq28lhcdC4yV/wDrVpSzBp++rDhiE372h6WJpEPzEge9TC4V1w8f49axLDUI7iETWN0l1Cf4lIarUdxG5+dcH1Q4r0qeOUup1RqJo0lRWGY2z7daacqeQaqBjn926yexODUy3TKQsnHoH/oa61WUirkgPOVG0+qn+lSrcMPv7X+vBqNmjbG4tGe2Rx+dI6leo3D1A/rWsZyWzHqW0uI265U+h4pZI1Yc1RPHbcPQjI/OlWV4/uyY/wBluV/PtWqrfzId+5JJAQenFVZ7dJFKMoIPYirqXQ4E6EZ6Ht+dPaOORcxsufY5rKrh6dTYTimc3Jpsls5ksZ2hfunY1Jba3NARDqMBjP8AfHK1rSoUOGUn3qvNbxuDuUOD2rzp0atF3izNprYuQXEc0YMMiyKexqYNuXavP+y39DXMTafNbOZbCZoj/dHT8qntNbeMiLUIfLP/AD0HSt6OY9Kug4yZ0KnK7R+Kt/Q0nBG3r/snqPxqCC4jlQNGyyKfepSeB0Yf3X7fQ16UZxmrxNU0xrxK3ByD/d7/AJ1Tu7KO5iMc8aTKequuavfe+7lsfwPwRQRu6ZP+yeGrCrhoVd0S4RZ5t4h+G+lahvk09jZTf3cZUmuKMXjfwLdGWJZJ7QHJAO5GH9K95kjV+eMDr61Wnh3qUdVkQ9Qw4NeJiMscHzU9DjqYRN3jozhfCHxP0fVXWC+c2N702t91j7V6DBdLKok3JID0ZTXn3iz4a6LrW+e1RrK667o+BmuHEvjr4e3OG33+mg4GeRiohjK+HdquqM/bVqPuz1R9AKwc88/Tg04Lu5B3H6YNee+DfiPouvhYWlFtdd4pDtA/Gu5SfgfNvz0yePzr2KGPhWW52U60ZrQn7/KQD9OaaOp28+uOn40qSK3y5yf7p4P4GlIz93/x7qPpXWnf4TW4qSOv3GC+3Y1aiuM4Enyn1qkR9T70An1x71tDEyix3NQFc8Y+tPrMjkaPofwqzBcq/B+U13U8SpbjRaopBz0NHf1rpWuwC0UUUgCiiinYApM0tI2MUMAHWkJFQyTRwoZJGCgfnWa1xdai221Bjg/56EdawnXUfh1YFm+1BI28mFfOlPQCobbT5riQXF+2SPuoOmPerdlYw20eFUFu5NWu1ZxpufvVGAiKFXaqgAdqU8e1KKjnmjiQtIwAFdN1BAOOBnsaz73UPLfyLcebP6elQvPdX7+Xa5ji7yEdRV6ysobcfKNz92PWuXnnVdoqyAq2uns8gubtjJJ2XsK0lXAwvA9KcBilreFJRAaD1o6UjMq8k/jWbdX7PIYbNDK/Qt2WipWjDTqBavryG3TLvhj0A7mqMdtc6i2+6zFD2jB6+9T2en7D510/myn16VoDp6VlCE6jvPYCOOJYkCRqFUVID2HT1obp6VRvr5IBsjHmTH7qitG40wLN1PHBGXkfao7etZhkutROIv3Nv/e7sKfbWMty4uL1iT1VOwrTRVUYAUAdh2rJxnWfkMgs7OG2UeSoB7sepqy3H1qOaRIgZHbA9zWY81xqL+XBvjg7yDg03OFP3Y7iZJeX7PJ9ntBukP8AH2FOstP8p/NuG86U85P8P0qWCK3soyF2qOrMT1rlPEHjyzt5Ws9HhfU73pti5VT/ALRrkqV4UveqMlzUdzsbmeG3iaSaRUQDlicAVxGu+P4fONj4ftZNSuuhZB8i++e9ZB0XXvETC58R3zw2/UWkJ2gD0PrXRaXp1jptssWn2scMQ6ECvJxOaVK65aKsjB1ZvZHOr4d1bXJhdeJr9pUPItoztjFdNY2trYxiG0t44owP4Ripz3c56cscYrmdd8Z6NpbmCOQ3t12hgG78zXj1KkIa1JXZDcIayZ0ozyVGfesbXfEui6Ou6+u083tHEMufyri7zVvE+ukoJF0u1b+CP77D3Pan6Z4ctLV/OaNpZjyZJG3kn6mvOq5o/hpoyliW9IodfeLPEGrlk0axGnWzcfaJuXYfTtVGz8NJNcfatTnl1C4PO+Y5X8BXUQWwHbGOpPSpxGMfdGP73Ra8+cq1bd2M/ZSlq2ULezVFCiPGOwAxVyODI45A75wB+NWEiXbuO1h/eY7E/KpETzDmNGlx/Gw2oP8AGinhlHVmkYRiRJGWGIx5g74+VR9T3qRI/M+Vd0xHVIxtQfU1l6p4i0qwk8l5W1G6/hhg+6D6HFZF3qGvauPLeRNNtT0jhGHI9Ce1XOrTh1FKpGJ0Gqatpulpi8vkVu1tbjLE+hNYU2va1fIY9JtE0u3P8bfNIRUdjpdrbOfJh82X+J2+ZvxJrThs5JMNuVF/2jhfzrB4irPSKM3KctjDh0iEy+beSSX055LSHNa9tZyOoURpGnscCtSG0ijHQ4/vMML+VWY1G3si/wB9hyPpSjQb1kyo0u5RgsYoyGYZbszdvoO9XBGq4O0D/afqf90dqXO3O1CT/wA9CaacnLE59T0/OuiKhHZG0YJCqRvPlgs/dnGW/LoKTO5uMlu5Jy359KAvG7IC+pO1fwPU044CjOFX1Zfl/Bf611QvIeggUbD/ABL3AOE/EnmjqPm2he3GB+XU0rk+YN27djgN8zn6Dpj8KZn5tq53n0+Zv/rVU5qKC4rNwM4IHTP9B/jUcpOQXGM9Cep/Cnuu0jzHCk/wr8zt9fSo57iO3XnZF7D5pD9fSuGck37wm0h7JsUNOQg7F+W/IVFNPHGN/Qf89JuT+C1QuLyQ/NGvlg/xud0h/A9KyrzUIVuBFCJLm6PRAN8n5elYSqu9qZk6vY1J71pCWXOwdXlOPyFY15qkIl8qMSXs5+6i/d/Kr8Hh/UtQKyaxc/YYT0hi+aVh/Sty1ttM0aLbBDFZf9NHIaV/fParjhZT1qSsZ2ct3Y5+28P6lqCrLq90LK2PIgTgkenFdFptlZaXCEs7dIIyMCV+Wb6Dr+dZd94q0e0diLjzZf8ApkPMdj7n+Gsa48X3sjGSx0vZu/juGyTWyeGo+Y+elDzOzZmU55/3nGX/AO+R/jVW5mSL78qof9thn8v/AK9ef3ur+ILv5RfCHP8ADAmP16/rWHqcVvCf+JpfXE8p/wCWPmEsfwFYzrQn8KMZ4zsj0DUPFGiWWVl1CLf/AHU+Y/pXPar8RNEgwP8ASrpz92ONOT/h+tYel+GtS1b/AI97GPTLQ9ZZF+cj1Ga7LQfBGl6aBL5T3U3UyyevtTio9TL2larpscwNb8W6/wDJpuinT7Rv+Wk0mHI/AVs6Jo+oWB8wCyNwesjIXY/ia7COFcbI9vHZQGx+VQ3txYWY3XV1FDj/AJ6SBf061M1fZWNo0OXWUrmef+EgkXD6q6L/AHYkCn+tQtpdxN/r9Tvnz1Bk/wAKivPGugw/u7d5bx/S3jZ/16VTPijWro403w46g9GuGC/pispUmt5FOpBdTRHh21zl1mk92kY1KPD2nquWtVH+90/U1iSJ461A/vb600+P0iXe1MXwffXp/wBP17Ubj1EZ2j9OlL2cOrM3JvaJsTW+g2an7RPYQ49XFZs/iDwfbEj7bBKw7Rx7v6VSvfDPhDR18zVJgG/6bTbnb8KgtFS/fyfCvhPzh0+1Tqdv1x0qo0oy2TJcp9LFmbxjoYU/ZdMu7g/9cVRfzJrH1D4hQRHbDoaSSdl35/kK6m0+HF/fMJNfv41B/wCWMaiMD8q63SfBXh3TEHkaerkdWlTj8666eC0vyhCjiJ9bHji+KfGeof8AIP0WztlPQtCXNNbQfG2rHdfXkyg/wrDtX8K+gobeKFAIYo0QdVRMfqKeBn1x2G6ulYZ/Zsvka/2dzfFI8Gs/h/fL88zXbt32oBV5PAcjcyWF3J7vivaz9fz4ow3+1j86l4Go95FRy2mup42vgNe+ly49l/8Ar0N4Chb/AJg8h/DH9a9kzk8MPwNByOufxpLL5LabL/s+B4rJ8P7T/oEzx/TP+NV28CQKfktrpD64Ne4hifutn6U4RTN8218USwFV7TYf2fHueEnwlcw/6q6uk9imaadJ1qHiO6Vh/txV7wYWxyo/HFRm2jb7yQfiBUfUa6+0Q8tX8x4Yv9uW4+eyspx/tR4/rTl1KSP/AI+fD8TevluRXtraXayfft4D/wBsxVebw/psn37OPHshqHgK6J+o1F8Mjx6PWdCP/HxpV1Ae+Bkfzq5b3nhWf7ty0J/2ty/1r0efwboUoO63Yf7uRWbefDjRJlPlzTR+zLmoeAr/ANMTw2Iic1b2OnTfNZ6mx/3Loj+dXI7HUI/9RrOoIe22TNNu/hXbklrXUFVu3ylf5GqEvgPxVY/NZ38zKOm2fP6Gs3RxNPaTI/ex3ibMd14ot+IvEd4B/tgNUyeIvG1uRs1aKcekkP8A9euWeTxtp52zReeo/wCekP8AUUqeLb6I7L7RmHq0RP8AI0LG46l8NRjWIkt7o7IeNvGEYAns9OuV9gVpR48v4z++8OMp7vBP/QiuatfFmgzYWa4e2f0mXFbFrJY3ihrW7t5fYPV/2tjvtO5rHEN7TNFfiJp8bZuNK1CM93RBx+tXbTx54VuDhtQMT+kkZQj8OlY72R/iVcfWqlxpNtcjZNbxsPUgf/rpxzqunqjVVq/dM7m01jR7wf6JqlpLnsJAD+Rq6iq/MbI3+7z+ma8kuvCdpkskBjPb5cfrVNtJ1Gy+aC91C0A6MJ2I/XpXRHPF9tFfXJx+KJ7Qy9myT7rTGjGfu815Hb634xs1Hka0bhR0E0YYfmBmtG3+IXiW2AF/pFpeerxEqf510wzLDVNy1jYPdWPRmt93pVW50+KVSJFV/ZhXL23xP0nhb/Tb+0buQm8D8hW7p3i/wzqOFg1aFXP8MnyH8jWr+r1tmjWOIpS+0VZtDETeZbTPA3YLyKIry/tGAnt/NUfxxNhvyroI1gmG6J0lX1Vtw/PtTZbVT2x9KyeFlF3pyK5U9Uyvp+sW9y20XREn9yYbWH4itUTTn5WWKUf3XOD+BFYt3pcEo+ZAD/eHWqgh1Cx5t5i6D+FzmuiljatLSRSk1udMLhkbYweD/YmXen/fQqRZIY/m3vbE9/vRn8KwrPXFwI7tZIz67cr+Va8E9tNHuikGPVfnX8RXp0MdGp1LUr7FogY8zy8D/ntbnI+pFDAyKGAS4A/iQ7XH4d6r+REo81FaE/8APSF/l/FacIWZfMP7wf8APaE4b6kV3qV1sWOaOOcbd3mMP4HG1x/jUbW5UbFbYf7jjBp4S6kGVeK8T0ddki05TMRtVRJj/llO3I+hrCdKM90JxRl6hYx3HyXEZVv7zDIrlNd8I6PeIyanotrcwnrKsYBH4iu9eRR8siyw/wCxKuV/Oo5EiA+dvLB6bvuGvPrYF3vBmUqMXudIVK8gCmd896s/rTWQN7V924GpXdVYHIH1IqFoMcxsyH1PIP4VZZSo+7n3zTR+Vc8qaArSK2Nsybh/eHSq7W2BmNh/u1o/pTTGh6DBrnnhoSJMssVO2VShodePb1FaMkIcYbB+tU5bSRDmMn/dPQ1w1sLOO2wrFN4/YY/WqV9p8F0pEiBvqOa0s4bEi4akkXcMn5682rhIzWqIlC5x17ockOWtXKj+43SqcM93YyeWxkt/wyhrt3jyORx71UubOOWMq0efevIrYBx1huYulbYzLLXpowPOTen9+M5H5Vs2OrWs/wDqZQG784P5VztzorRMZLRzG3oaoSBo3xdwMrD/AJaqcVEMZiMO7MXM4noAkVjuC5PdkOD+Ip+7f90iQjt0Iri7K9vYwDBMLlB0Vutatpr0LsEulaF/Run516mHzaE/i3NI1bnQ78jazAn+6/H604Mv3SSD6NzVOK6WRQyMrr/dPP61Mr7VxuKf73I/OvThiIz6mu+xMy5HzdPfkVE0Q/hO327GlU7BuKlf9pDuFODFhuKhx/eXqPwq7KQ9UVnhIzuAUH2yDXPeIPCWiaurG4skDn/lrEOa6sHcvy4b2PX8qjKqePuN6HiuOtg4VOhlOlGe55Bd+ANc0eU3XhrVJDjkIXKtUdr481zR5haeJtJdlHBlVdpr16SH1XB9RVK+sLe+haK8tY7iP/aGTXl1cunB3gzneFlHWDMLQfFOjaso/s+/Uyn/AJZScH6c1vLdlfkkyM9QRkGuB1/4YaZdSNc6PcyWNwOQAeM1gNc+PvCTbLqI6nZr0JGTj61gsRVpO0yPbTg7VEexxNGB+7Jjz6cj8qkjlaM5VeO7R8/mK838PfEbRL9xBdO+m3XdJfuk/Wu0t79ZkDLIkidmjPFdtHHx6M6IV4vZm1HJFL8w2sfWP/CjaxOYyjj0HX8qzxIknzEYP94HBqdJWUfMwf0PRq9KGKUlqzdTTJgwUkDIPft+lKCQ25ByOpU5/MUJLHLhZDz23cH8DTpIdo4Y5PTJwa3jJP4WO5Ktw7feAcd8f4UwxRyndDIY39BytQHchxIpB9W4/UdaVunOS3r0NNza3AZP5kRxcxED/novSoZYIbpCfklX2FXo5mCbQBIP7p61A9tBI26GRrWb0HT8q5K1GMyXExnsbm0k8yxmMffyyeGq1Z66u8QX8Jgccbj90/SrDtcW5Iuogyf89E7/AFqGWG1ulP3XU+vUVxNVaDvBkao2I5Y5kG1llXsfSpAdwxjzPrwwrk/s17YSF7GUsg6xt0rQ0/XbeZxFdqbeb/a/xrsoZlf3aisylM2yQzbh+8x26MKMbhnl8enBH+NNVwQGGH9GXg04HPzZ3Y/iXqtepGcai3NE2yGWJWGQ31wvI+tVLiFHjaOZEkjPBBH9K0WyeTyezr2+tNK5XoHPd1/wrmq4WMxTipKzPL/GHww0rVy13ppNhdjkNGcLn6CuTtPEfjb4fzi21u3k1HTgfvquSB9a91lgVl4bb/tDv+FUL+0huoDb3dvHLGeoYZrxa2DlTleBxTwltYMyPCHjbQvEkCtZXSrKfvRO2GB9MV1MczYxwVHXPWvIPF3wphaY6l4Xun0+7HzBFPBNZWj/ABD8SeFLpdN8YWMkkCnaLlR29adLGVKTtIzjip03y1Ee8qysPlPHuefwpSoPIGf5j61zvh3xJpeu2qXGmXcVwCM43fMv4VuRzBjz85/LFexRxcKiO6M4yV0P7eo9aXIJx1/z60A87gC36Gjbn2Hp2rouzRXJY7iSMjb8691PX8KuQTxy/dOD3HcVmYGfT29aCcEYzn2610UsVOOjHc2M/Wl+lZ8F2ycNl/5j61djkVxuVgRXpU60ZrcY8+9J370u4Fc1DcTRwxlpXCj1Jq5SSVwJD1zk/nxVC/1GONvKhzJN0AXoD71Xa4utQYx24aGHoXPU/Sr1lZRWynaNznqx6muZynV0iBTh0+W5YTX7ZbOQg6CtQKqqBtx7CnL06c+lJnH3uD+da06KhqAMpJ68e3Wg9OM59Kgu7uC2XMrAD9aobr3UDwDbweufmP0qaleK21YFi71KOI+TDmWbso5wfeoYrOa4cTXzH1EYPSrdnZw2q/u0BJ+8x6mrPXp/KlGnOprIBsaBFCqNgFPz26mj68VFNNHCm6VwB71tdQWoEpJqreX0duMM25+yDqapvdXd63l2cflxd5W/wqzZ2EcPztmWTuzf0rCdWU3aAFdYbu+O6cmKE/wA9R71o21vFboFijC09Rj39qU5xn9KulR5dWAZHfGaR2Crljj61FPPHbxmSVgnsT1rMzcao3BaK3z6cmitW5dI7gSXN7LPJ9nsF3E9ZOwqexsUgO5/nlPU+hqxb28duoSNcDv71IWAzjgdzmojTT96e4nYVse/4VWvbyO1jBZhk/dAHU1XvdQ5MVsA79C2cBa5PVvFWmaXO0YZ9U1E8eTANwU+/pXLiMwhBcqYnNR3OkEct0fOvmKQjkRnjHvWLrvjrTdOk+w6ah1C8xhYYBkfielYUtr4p8SHfqt0dMsT0t4T8+Pc1t6RoumaRDssbVFPeQjJJ+teJUzKctKX3mMqkn8JhPp/iPxNmTXrs2VoelrA5G4f7R9a3tJ0jT9KgEdnbopA++V5/wDr1Zvry3sovPvJ4rdFH33bpXH6r48iMht9BsZL6U8GZhiNT6+9eXWxEab5qjuzNunDWW52UsyRoZJpEVV5LM20CuS1vx5p1vM1tpSSand9MR/dH1bvXOXNhq+tyiXWtQkdCci3h+VF9j61rWGk2tnGI4YUjX0UV5WIzOT0pqxk60p6Ix7tvEniB8apeG0tz/y625/rWjpeh2dkoEMCr6sepNbCW6qgHGf1/Kp1jAwW4P8AdPLn8K4OSrWfNJkKlf4iCK32DKk/Vlx/+upljVBknZnue/0FT7MDc37o9lPzO309Kc3l28Znm2WiDkyTNlj9B2rqp0uVGijykaplRuwo7NL1/Be1SbSoMhUbRz5twcAfQVh3fie3WR49GtZL+c8GaThB7isqeHUNSO/WNQdhn/URnCCoqVqMNtyJVV0NXUfE2nxTGO2V9Wu+xA/dj8ayro61rDf8TS8a2hPS3h4BHvVuztFjUR2ttsHsOfzrQhsQWHmkt7DpXLOtUq6EWlPcy7Gxt7c7LW3RT3K8k/U1ow2TsxaRuPQHAH19a0I7cIv3RtHfoo+tTJFlcgBh2ZuFH0Hero4R395GsaSIIbdAvyopx3Iwo+lTIu471wf9p+F/CnnaAN21sdGk4H4KP6019zvukLexK5P/AHyOldyw6j1NOWwfIp3ffb+84wPypjszMC2c9s/4U52bPU7vTq2Pr0pCwHGNueoHLVjPsIQqCQW4PbP+FOOMDdgenf8AIdqT0CL9fX8+1Kqs5IUZx12ngfU06cBid+Mg+uNzfiOgpEDNJ8oct32nJ/76pzFfu588jtHwo/HvUNxcIq+XI/8A2zi4H51tKrGCFdEhCA+WSWJ/5ZxDr9TUct0sI2ZVP9iHlj9TWfPdyMDFFhF/uRng/U1jajqlnZ/JLMJJT0ii5z9TXn1MX/KjKVZI2Jr6RtyQjyweoTlj9T2rJuNQhjlEMG6e4zjyoRubP+0e1Zsl5NcruuXa1t/+ecQ5ce5qxBNeRwBdNhi06B+PO27pZB/jXK5ufxM5pVWy49hcOvna5fRaVbnpCjAyn2JqeLXNF0mDy9ItGx/fx85P1PNZCacofzJTJJIesk/zOf8AgPQVYjto4znaxf1OC/8AhirVSUV7qBTaQl3rmuXRKxmPT4m7qMyGsxrJ5nLXFxLOT1aQ5P8AgKvuVBKxjzH9EG4/n2qlqF7b2ePtMyLIfuwofMlb6AcfnWTlOZnN/wAwR2kUZ2xR8/7Iz+vSqt/eWlmdtxcKZD0ij+dyfTA4FPa11jU4t58rSLLvNcv85H+6OlTafD4c0wj7Hb3WuXneXGxM/U1UaKWsmZqLkV7LTdf1rC26jS7Q/wAT5MhH0XNdHpHhPR9CTz7gb5epnupVQZ+mc1Un1DxDcr5azW+l2/8AcgXc/wCZqCLRYZm8ybzbp+7zOSfy6Vp7aEdIo2jGztFXNi48WaPbt5drI95IOiWUJ/8AQjiqE/iDWbrP2XS7a0B6PcyeY/5cirttpMagBlVU/wBlcVeitYoyoCD2zzml7Wb20NuWo9zmpLTXdSAW+1i8ZP8AnnB+6T9KltPCenxMJJLdHb+85Lk/jXViLp8v4Lz/APqp8rQ28JlkkSBQPmJI6fU/4VcablvIfsoLczLbTLeHG2EJ/slQBVxYRGufLVE77sAVhy+Loprg2fhywm1W56box8g/4Gf8KsReDdc1phN4m1L7PCefsdqSMj3Nb08E5v3RpJ6RRDqfirR7GX7Pbs9/dnhYIFLZPp6VFBp/jTxFy/l6DZP/AHz+9Yew7Gu70bQdI0SARabYxQk9X2/MfqTk1odxnBPckY/xr06OWxS943jh5v43ocnofw/0DT3FxcQtqF11M1zzk/jXUxxxogjiVUUdlHy/rxUnzA5X5c988H+f8qXy3bnaQP7xOB+f/wBau6nhlHZG8aUI/CiPBX5R+hx/LihMA8YP04/lUqxrnAJb2jXP6mnHbnGxAf8AaO4/kMV0ex7mqVyEgM3y4J9Ov/16c0LcblI/3yAP1qVnbbhtyj3wo/TJpqkfwqv1Az+p/wAKfs0gsMEI/vgf7oY/0xQIoweSzfUqv9c0pfd975/xz/hSF8dMr7cD/Gk1ELIcAuPuLj6sf6YpMqvRQPoq/wCOaZ2zgfkf8f6Um7Pc/wA6lziguSGRv+ejfizD+lIdv+yT+BphbHp/Km7hnPWodVCuP3c9MfgR/Kgt/tN+DGmFqbu96zdcVx5Ye5+qikJ/2R+VRlvYUm6sXXFck+X1A+maN3HWot3NBIrN10K5KrD+LJ/GkLn+Hd9M1CXoL5FZuuguSMGPUKfYiq1zplncqfNtF+uBUnmBe9NkmOM7gfxrCbpy+IhwUtzn9R8H6RcA/u0yexWudvvh3aoTJbLLE3ZoXxXoHnkr91R9DSCTjr+tcs4w+yYTw0GeX/2L4k05s2etSuB0jnUkfmakXXvE9l8t9o8dyg6vA39K9JZo5BtdFYe9UbnT7SQHaDG3tz+lcs4S9TneFS+FnHWfjHR2fZdG4sJO4njIH5jNblreWd2ge1uIbkHujKf/AK9JfaGroQ8MM6+hUZrm7zwrp6yGSGOayl/vRsV5rCSivi0FatDzOkuLK3kO4xgP7cfzxmqNxp4Ulim5fVRg/wCFYsVv4jsBmz1NbtB/BcLk/nU0fii7tTt1XSprf1lhO5fyrLlg/hJ9rF/EiaTT7eTO0MR6Y5/LpVG50G0mBVo1J/3f8K2rTVdH1FP3VxEze52NU0sD7dy/OPfr+YpOMo+QuSEtjkl0O8s5N9heXFuw6GGYjH4Vfg8ReNtNI/04XiDotxHnP4jNapwx+ZCx9+SP5U0oD1y3t6fhV08ZWg9GHLb4XYksviZdRELq2hMPVrdgR+RxW5p/jrwrqBCNeG0lP8NwhT/61c1JbRyAgxhx7DkfhWddaNZ3Aw0KkV3xzSdveRarVodbnqccdrex7reSG6Q943U/oDVR7CS3l8y2laBx2GTXk40Oa1k8zT724tZB0EbnH+FaNl4o8Z6XhDcw6jEP4Jk5/MVvDHUJ/FozWONf2o2PTINUu7eQfaYz/vxjmtez1C3uCGR18z1Hyv8Aj615rZfEmxDCPWdHubJj1eL50rf03U/D+r/vNM1SFpP7udrD6g16VDHVIfA7o6qeKpy2kd0zLJjzFEx7FflcU8FmXaxW4T+5Jw4rmIbu+sseYvnp2I6/nWnZ6pb3OBK3zf3W4P517VDM4T0ludSm2aaNsfy45uv/ACxnHH501QqsQoe2Y/wyco340LL5ibRib/YkGG/BqcH+Xy43BJ/5YTd/oa9GMo1FuVc2fJb/AJ6PSbZ16Op+opDJMB80Of8AdNAuV/iV0+q1765RChpuhjU/Q012P/PJx9BmniaJj/rB+PFOByeCCPY03FPZgVHmij/1jbB/tCnJLHIMxSqR6g5qw6Bh82CPQioTZW5O5YkU+1ZOnLoAnC98ew5BpwbaOm3Pqciq32FUbMbSRn2b5aQw3IP7q6+odQQaxlKcPiQE8kMMw+dQD2NUprGeP5oSGHpU5N4q5McUhHoaIruQZ8yCWM98jI/CsZqlU+JWE0Z5b5tkqlH96Ro1YcZP0HNaEtzY3A8u4GD/ANNFIqCSxwM28wZf7pOa4quE091isUHj3Dafm9u9VLq0WRSrINvv1rSbcp2zIV+o4/Omlf8Aa4/OvLr4aD0aMpRucrdaQ0bGS1ZkI7DvVVp3T91eQg++K66WLcMnge1UbmzjmUqVDCvHrYBx1iYuBh2yMh8yxuXib+6DkflWhBrN3bn/AEyDcP7yc/pVG70qWFi9qzJ/Kq8d9Jbny7qMj3A4rljUqU3vYm7idbp+p2twN0EwRvQHB/KrqsJDnHP95OD+IrjBDa3P7yMgN6qcEVPFdanZkeXILhB/C3UfSvTo5pKGkkaxqnXgk8HbLj04cUokDHYCH/2JOD+dYFpr1vKwS5RoZP8AbGMfjWvFNFMgwyzD3Of1r1aGNhU1uaKSLJZV+QMYT/ccZX86SQLjMkZj/wBocioxIV+VXwP7rjI/OlDbPubrc+3zIfrXapRmXcSWHem4gMv99TUDwkx7dqzp3BGasqADvZPLb/npFyv4ilK7vmZA4/vxHn8RWFbDwl0FZPc4vxF4G8Pa2G8y3SGc91GDmuHvPBni7wvIZ/D2oPNAvPksxPH0Ne1Om8fwyL6YwwqEwlR+7bcP7knBry6+Wpr3TlqYVS+E8g0v4kXFpMLPxJp8tpIODIq4H613+ieINN1WIPY3cU698NyKtaxoel6pE0OoWUbZ/hYc/nXnWufC2W0nN54b1GW1lHIjZsflXnezrUXqc79rS31R6gskbH1+pqeGaReEbK/3W5rxSDxZ4y8Ly+Tr2ntcQKcebt5x7HpXaeG/iBoer7VW7EMx6xzfLg/Wuilj9bPQ1pYmMt9Dv4bmNvlfK+zdKk8tDzE2R/dOWWslZ1kAIYMp6FDkVKkjrzGxx7HFelTxkba6nV7RFyRWQ5ZMe56fmKQnOB970z/jRDeg8SA/h/hUojilBaJwreg/wrpi1P4GUrCCQqApOR/dPOar3FrbzHcgMMn+zwKlZJFOGQj3Hem5Psfas5ruhspyG5txtuEEqdivWq9xBaXybWC7vToa1f4fT6c1UuLNJRvVAW9Rwa4atG+pk4syQNT0tv3DNcRf88ycn861tM1y1uiI3byJum08HNVC88Jx/r0HZxhhUFzb2N9wcJL23cEfSsI1qlHZiTcep1Acf3sf7Q7/AFpx+U7iMZ/jXoa5CO41bSeB/pVuO3cD2rZ0vWrO8X5JPLlx8yNwfxzXq4XM4S0loaRqc25qsQDufof4xypprp6gDPcfdpI2wN2dhP8Ad5B/Cnbgn3QI89xypr0Wo1FoaaWKzW+0HYMZ9TwaydZ0fT9Wtnt9StEljIxll5H0rfb5f+mZP4qajljU438Z6Z+63+FcNbBxl0IlTUlqjw3X/hnq2g3T6r4L1CWPB3GANwfbHerXhX4sS2dyuleMbOS0uAdvnBTgn39K9gkgIOU49uMH6VzXizwno3iK3aHUbNEkx8rgYOa8iph6lJ3iefUwk4Pmps3tM1K1vrdbmzuFmhYcMjZrQil3HHb1HWvnrUPCvjP4fXJvvDl3Jd2QPMOc8fSuu8EfFzS9UdbHWl/s286HecKT9a6KGOcNJDpYzXlmrHra7WPoB37fjTWGG549D2NVLa6WaNZIZVeNhkFTkEVaVw/GNp9PWvWp4iFVbnoKaktBPmzx264P+c0+NyDvU49+35VBd3FvbIN7AN2QdT9KpEXmoHktb2/YHh/xpOvyP3RptdDRl1td/kRL5k3+z0qS3sXuHFxftubsgPy4qtawQ26bYl/4FirUE0kTYU8Hsx5rqo4hvWqNM0kRQoXbhewFOPAHAwKpf2laxqfMk2H0PU/SoGuru7OLOEon/PSTj8q9SNeFvc1KL9xcRQJ5kkioPc9fpVD7Xc3XFlHtQ/8ALRxUsGmpv824b7RJ6t0H0FXgMDjGPai1SrvogKVvpsUbebMxmk/vPzV5QvGO1A25xxUF1eW0H+slwf7o5NXFQprVgWD7YqOeeOFC00ioB6mqBur25O21g2J/ffinRaWrMJLpjPJ7ngVEqspfAgGNfzXTbbCLI7yMMCnQaYC/nXUrTv6N90VoLGFULtAHYDpTsHHNVGi5azYCBFUcADHbtSe+cn3p3emuRjcWAA61ukoIHoOzx1xVHUL6O2woJaQ8KFGcn3qvcX0kzm3sgWboXA4WrFjYrD+8lbzZj95jXLKo5uyBaleGzlumE+oeuRH2FaiAAYAC47VFPPBbo0k0iIAOWY4FcN4g+Jml205sdGhm1i/6COBcqPqelZzr0cOryepEpxjuzuprmOGNnkcIo6ljgVwXiD4gaetw1jpavqFxnaY4Rnn69BWKdB8SeKnFz4t1I2tqeVsbVsAj/aPrXUaTpGnaPAIdPso4FA++B8x9ya8DG5nVqu0NEYupKW2xgppviTXE36rcf2ZZN/ywhOHYejH/AArd0fRdO0mFV060RT3kblz+PX86o634t0XSCVmufOn/AOeUJ3MT6Vy174m8S6ySmnQDTLZv45OZCPp2rwq+Mp093dmLqQj5s7nV9Y07SYzPqF7HEPRiMn2xXH3/AI21C/Yw+HdOdFPH2mdcD8AazrHw7F532q8klvLg9ZJjmt+3tI0UBcAeg5rhqY6pVVomTnUn5HOrodxqE32jWLua+k9CTsHtjpW7ZafDBGI4olVR/c7fWr8cZxxnb3IOAPxqVIywOz5174+VR9SetcvsXJ3k7hGn3IIolztXJPovP/6qlWL59q53d1Tk/ialj2PmNczkfwIMKPqe9VNV1aw02Ly769jhHa2t/mbPocVt7FLWWhs1FFtQqtsOVb+5GN7fnTLu4t7CMy3lxFYR+pIMh/PmuZm1/VryMx6TajT7Y/8ALST75qpDpcJk866Z72c95Tu/Ss6mLhHSOplKt0RoXHieaZymgWOB3u7gfqM1nyWE11KJ9XvJLqRuVUn5R9BWvDZysF/5Zr/dHP8A+qrsNjGvp7//AF65W61byRHLKRm2tq2AkEAjUdx/nAq/DYIWy5MhHXaf5mr6wqEHGQOn90VKFJGVzJ74+QVvTw0I6vU2jTtuQxQptyqoyf721f8A9dSKq9c5Ud3G1R+Henlhu4/eN6jkCmbmY5LFmH93/HpXVGUVsi9EOG1XDcu3ZpB0/wB0d6a+6RyS24+/J/Afw0KMqTndjqF4/M0nGORx6Hgf/ZV0Rk2UhU5Zh/EOu0bn/Enp+FNXlcrwPVWP/oVDncg5AUdAeF/AdaUIWXzPup/fmO38hUVG7aA7jNy7crtx+lLFGzqWVTs7sThR+NPXy8bxmUj+OUbUH4VDNOuC7N52P75wg/DvXM+VayZHMluSLswdoM4HU9EX/GopriPbzJ5oXoifKi/X1rD1bxHY2wPnXCkj+EHAX6DvXH6t42aaQQ6faPcyZwmV4z7AVjKt0gc9XExWzO8uL5nUqpUKOuz5UH4965jWfFmj6e3kmc3tx2gtuRn8KxDoviLWlWfxBqTWFox+WEHDH22iuh0rRdO0mMfYbVLcf895hmZv+A1hJdZanP7Wc9kZDSeJNYTdOyaJYHsB+8I+nWr9jodvZgGOMqzcma4yzt7qp61sAIjbyCr9pZTl/wAPalbaqljyf77cD8/8KmPK9LAqX8xXS3SFgdu1z0eTl2/3R/DSnCSEhmEh+8WO5z9R2pDLuBEMbyf3vLGxT9WPWsDXPFWi6UPKvNSVpegs7EGSQn0J7VXsOd+4glOEDbmlVGwMRsf7zEk/gOaztY1O002EvezBF/uynb/44K5tdT8X69+60HTY9BsW6z3B3TMKv6T4H022nFzqU0+qXnUtMcj8qt0o0178r+SMOaU/hRRGvX+rSGHTIrgW5PJgXbn/AIFWrpGkXlvl/wBzZM3JcAPKfxOTmuntbJ1QR28SwxegHT8auw6eFI3AknsRnP4d645OUvgRrDDt7mBDpNuz+ZKs13L/AH5mZv0PArVt9PkYDhY19AMVqJBGpARQCPf+napgp3Hkk+i8/nRGjL7R1KgluU4dPhQ5ZQ3++OaspGit8gLn0xk/4VMqg/KOPfqKrapqWn6bCZdSuo4UHZjyf+A12U4U77GloosRx7QTzjuQc4/E9KjuprWyt3ubyZIoVGS7HAA9yf6VgJrWva+/l+GdJZIRx9tuxtC+4U9a1NK8BW7TrqHiO+m1a6U7trH92h9APSu6nh3PaIKcp+7FGQ3iLUNXl+zeFdNa45wbp/liHuCfvVfsvAD3ki3nizU5r+TORboxSBT7etdzbRwwQiO3ijhhUfKqDaBUkaOcsMlT36D8zXoUcvhHWxrHCqLvLUrWFnZ6fCLeytIrWMDgImz9asH5PmY7B6kYP+NSRxqOVZn/AOuYwP8Avo05Ttb92Fj9fLXLf99HivRjRstjqjFJEYjZl8wrtX+8x2j9eaVYxjcC5Hcr8q/iTS8b84G71Pzt/gPzpCwZiSNzDoSN5H9BVKKiMchznyto9TH8x/76OaaWycZDH1xvP59Ka7FgN53ezc4/DoKRmyvJJHp1H5dKJVUhDiwb5f8AWf7zbv0HFIG28bsf7OcfoKYW4/p1/TpTWbA659gf6VhKqgbuLu2tnO0+2B/Lmgtzk9e3GSfz5pu5gvXj0B/pTMj2+mMVlKqK49m7NkfVj/I03lf9ke/FNJ9Mj6UbgB6fSsXUFccW/P1PB/Sm7s9ST9eaaKTNZOoybjifbH0pM00tScn/APVWUqoXHFqbupp64zTTWLqMV2PZqbupCM+tNbaq7nYIPVjispVGJuwpf/OaaZP8jms281zR7UnztQhyP4Vbcf0rMm8XWHS1t7u4PsmB+tYOsurM3Uiup0Zc00vkVyb+INWmP+i6ZHGD0Mhyf0oVfFV50ZkB7JETWbnUl8MWzN1uyOqeT321FLdxoPnnQfUiufTwx4ju/wDWNeN9AF/masQ/D/VJP9ZE3/A5P8KpYbGVPhpv7g56j+yXp9X09Rh7pAfaqj6/pi8faCfpVqD4b3v8X2dfqxP9KuRfDef+Ke3X6KTW0clzOe0B2rPoYZ8SWa/dDt+FRP4mjB+WBm/Surj+HC4/eXwH+7HUq/Dm3H/L/Jj2jA/rWq4czN/ZE6Vc4g+JW3ZEHH+1TJfEUsnHkIw9MV3n/CubI9byb8qcPh1Y9De3P4Nij/VbMpdCfq9Znms+oSSZMcJjPsOKpS3l4ucoMf7terN8N9LJ5urr/vumn4a6b/DeXI/4FR/qnmPYzlg6rPFLyO3uGLSWsav/AHlGD+dQR3Or2J3WGoO6j+CUbh+de1S/C7TX63tzWddfCdBkwarcfRhQ+HMxpq7jcwlgKy2R5aviu+Ti/sgfV41BH+NXbfXknXdbzI/qrjBH0PWusvPhpIhK/wBqSKf9qPisa9+Fs7HeupxBh0ZY8EflXDUy6cXacbGToYiPQoHWJRjzEXHbcM4/Gj+13fkqhHrjNJN4F8VWQJt9Qs7xP7rghv5Vn/2RrqTeXLBBC/8AtPgfnXJPCyjtqT++W6NMaoGG0Rhh7HI/Kla/hYY2jHfa39KoXGieJohvbSGmT+/DMrL+earTJqtsM3Wi3yD18vd/48Kj6rU7A5z6o03ktpAf3Z29yMHFZl3p+lzPuWIpJ2eMlW/Sqz6nEv8Ax8Q3UXp5sLD8jilTVNPk4F3Hn0c4P501SrQ2ujJyXYvWOqeINJONP1ySSMdILr51/Wtm0+IhRxHr2jhD3mtWyPriufR4ph8siOPcj+YprQNjHb0I4/Oumniqkd0XCvUj8LPUdA8WaXqAC6bq0U4/54yna4/OuqtdWhkxHKAh9JOc/Q186X2l283zNF5cnaRRg/nUlnqHibSgPsGqTTRD/llKSwr1MPmbp9Trp5nNaTR9c0uPb9aOKK/Wj3CN4kbqq/lTDbx9gV+jVYoqfZxAreS6/clf8Rmg/aV6bH/SrNB6VPs0BW86QcPA31HNRtLCTy5U+hFXKQgHqBSdN9GBT3pn76j05pTn2PuTUs8EMi4aNCO/FVP7OWNt0EsyA9t3Fc06VRASuin76g/7wyKQRxjhVP8AunioJIrxD+7n2/8AXUZBpd94q/PAjH2bisOeMfiiIme3jkXazSJ7f/rqhc6beqd1vLE4/usMVML35ts0Fwg90JH51IL+3UgC4CD0fj9TUyVGpurBYyXF9HxJaKcddjZqF7mIf66OaP6riulEkUyDO0qe/Ufgaims1I/dMAPRjxXFWy5yV6ciHA53fbyfcmU/X/Cqt3ZRTKVZVIPYVtXOnx5Imt1A9QuRVCTSoOWVZI/9qFjivGxGCntJGcoHM3mkTQMXtHKH+761BFqUls3l3kRU/wB6umaxuOsd2zgf3gDj+tUbqyuZFKslvcL3B6//AFq8arhZwd4owlFlYNbXkfBWQelNW2mt/ms7iSE/3W5FZl5plzbuZLaGeM/3VbctQx6/JZME1OGSMf39pArnVVxfvLUhT5TpLfW7q24vrcsv9+PkflWtY6nZ3XMEwVv7uf6Vz1lqVnfJvtrqKQHtuANPmsIJvnWPa39+P5TXZRx1SOzLjVb2Oq388YU/3kP9KlRtxztyw/iU7f0rkI5dXs/9RMt3GP4HGD+dXLbxDalhHfRyWsn+2OPwNepSzOL0kbqqvtHTbsnkoT6kYNJJt/5aYPu1VIbmOaMNHMsqf7XP5VKsm0fKzIPRhuWvShWhNaMuOuxI6/Jzh19TyKga3G0tDhh3BOalDKvzYeH/AG4juX8qDl/n2qw/56wHkfUVTpxmUZ95ZxXUZjmiSZD95JAGFcD4l+F+h6izzWO/T7k85X7pP9K9OAZhxsuQPbbIKYY0Y4VxnvHNwfwNcNfLVLVHPVw0KnQ8FnsPiB4KbNvLJeWa9MfMMf0rd8O/FWzk2w61bSWkucF+q5r1Sa32kgExE9UkGUP0PSuW8R+B9D1cM1zYi1mP/LWEfKfy4ry54WtS+E5JYepT+Fmrp2qafqkYltLmGcEdVar8bsrfKxb68H8DXi2r/DnxBobteaDeSOinIMD7T+VJpXxF8R6RILfW7L7Uq8EkbJP/AK9RDFOL94SxTg7TR7rDfZOyQbiOgY4P4VOfJm4Vtj/3T1rgNA8feHNZ2xm6W3nP/LKf5Tn0BPWuphkbG+CVHjPQE5H4HtXp0swurPY7adeMuppMhQ7XU59elNOQcMRn34NQxagU4fco/uyDK/gasq0E47xN6MMiulKFTWLNW77ELhZRtkUOPyNUrqxZgTDiUf8APNhhvwNaMkLINzdPbkVGzAj5vlHr1rKdHyJ5U9zFEk0J8tXIPeKXt9DVa7trO5YF1e3nB4btmuhmRJUCTJvQ9M/49qoT6ey5+zyjb2ik5X8DXm1sK07ozlEoQahq+lH/AEhftlr/AH0+9+VbulazZagM204V+6NwfyrDYSW77Jd9ofRvmjNU7y1gkfzZomt5e08J4/Ss6eMrUHq9BKUoncxsFJCkRk9icqaOhIHyE9mGVb/CuMtNX1TT1/eBdRth/EgywFb+la1p+oLi3nVZO8TnBHtg17mGzKlUVpPU1VZPQ1CCOOIyex5U/T0qOSJTwU2H/a5B+hqQNxj7vs3Kn/Ckyq8fcHvyp+ldrUZo1W2hSltvmO3nI5RhmuE8bfDfQvEQaRYRZXnaRV4/KvRpXSFPnYRL/tHK1nTXT3GY7KFif+ejD5PzrzMThobx3OerRjNWaPBDL47+Gtzjc15pgPIkJII+vau+8H/FLTPEYW2Drpl0eD5p4Y/7NdnNoqyoV1DF0G/5ZtyleZePPhlpN1I1xo8v2a86iFOhPoPSvJkp03roec6VWg7weh6xp9vFGfOdjO7dXY5B+laW4MvHbsx6fjXzRpnizxz4FnWzv45Z7QHaEmycD2Neo+EPHGgeJdsdxqD2933tpG2gGu2hjorSx1UsbGTtLc7ya+t0fbGzTP8A3UHNRD+0LnnalpF3J+ZqmtPKjACRqg7FcZP41LJNEg3SSov+0xx+legpqprKWh2JleCzgjkDFWkk/vucn8BWlBdvGdrDzFHpxtrMkvkY4t4pJj6quF/E01hqEuMtHar2x8xP0raGKVF/uxp9johcRFN25ce5xVaTUoy3l2sbzt/sDisiKxhDh5mkmkH8TNn8x2rWtrpI1CyKoXsyjivToYudX4tC0+40wahc/wCtkFvH/dTr+dWLbTraH5gpd/7zcmrMTKy5Ugj604816MKEdxiY9F/WnDpSUwjngY+lbJJBcloqJiqjJPHrnFY+peILO1kMCzxtLjpngVz4jF0qCvN2E2lual3dR26FpGwPas7FxqB/eF4bf06bhXKaj4u0m2lLszahdfwonzY/CqT6l4y1kfuEj0q0P8bj58e1fP188o/Z1MniILbU7e91TSNDti1xcxW6gdS3JrktQ8f3N6Wj8P6bJMo63Mw2xgeo9ax00fTIroNN52t6hn70zbkQ/Spr/UNH00Btb1CHev3LOA52n02ivJr57VqLli+VGE60n1sUn0fWfE1xv1bVZpYc5McB2x/Suo03S9F8P2u6CKC1UDmRuCfxrkrrxhrV+PJ8P6R9lg7T3A2/kKpf2FdalJ5+uajPfN/zz3bYx/wEcV41TGpO/wATMPaK+mrOg1bx7pscht9Jt5dSue2wYTPuawppvFGutjUr02Fsf+WFuOSPc1s6fpkMEW2CFEQd0XgfjV6KDd0zgdwMj8TXPKvXq9bIHeXxGBpvh6ztH3Rwhm7u/wAzH8a2obdFIJA9smrkUZJxGu8jqUHH4ntT1VRIV34c9ohvJ+pohRb3NI07bFfaoPzlV+vX8qlEe0b2VIl/vyH+gpLy6tNNQy31xb2I9WYNIfwrnLvxWsrEaNpct0//AD8XI4/I1pKVOkveKlOMVqdQoypcqZAP+Wsvyov4Vj6n4j0m0fyhNJqNx2htx8gPoa56ePVNYOdS1GW4X/nhD8qD2PatDT9HWJAsMKwjvgY/M1hLF30poxdRv4SC71PX9SUxlo9LtT0SEfOR6E03TdJgjbdHC0sveST5s1vW+monJ+Y9+eDV2OFUAACoPy/+vWKoVarvNijTb3MyCwduZGYD0Xp+dXYLREHyLx7cD86uBAo9v9scf980/auNzZz6kbj+CjiuunhKcTeNOxCkeVLDDKOrfdUfX1qVEymVwyjqx+VR9PWlZlBDY8xh0Y/Mw+g6CmOxdgx+ZvXduYf0WuyFKlHoWrIcdijP+s9C3yp+HrTWaSTqcD0PC/lTflZ2OCX7nO4/iT0pO2Rgf7Qb/wBmqJy7A2BKgf4nApScr8+QP9obR+Q60JGzNiNdx/2Vz+tKEUHmUu/92D5n/wC+u1ZxTerEmNJbIHzH03Lz+A7/AI1IU2DdIyxZ6FjuY/QdqZNKltGWaaO1T+IZBc/U9q5zVPGGj2JKwN583/TMb2/PtVTrxgtyJ14wWrOk3bRuWNR/01l5Y/QVTv8AULSzjM1zcxp/t3HP5LXn2q+L9Zud32dY7CM9ZHO6Qj+lc/Elzqt4VgjutWuO5YF8fia43iJSehxSxl37p2mreOrUErp0El5IP+Wkp2oPwrk9R1/WdWnEPnNK5+7FbrjHtWxp3hGR2DaxdMH7Wln87498dK6Swt7XT0+z2UEdoD1jhG+Z/ckdDWM4y3kYtVaj97Y47T/Bt3clZdXuPsyNyIwd0jf4V1ml6VZaVHs0+1S3JGGlf55X/otWifLJOVgB+8H+aRqS5ljgg8+QrBEBkyTuEXH071EJX0ijSNGnT1F2BWO3cZMckjzHP1J4H4CoTJhyobEn91B5j/8AfR4/SuZ1fx3okO6K1aXVJl/hh+WEfjXLXvizxNqwMNgFsoDxttQB+bf/AF639nLroZzxUVpE9D1HULDS4y+oXVtZDr+9bzJT9BXHap8QoHkMOiabNfS9BNOcKPoBWZpHgq71CYT3rPKTydzFq77Q/CdnYoCsKKRWftKUNtTNOtU20OHXT/F/iQ7tU1JrO1b/AJZQfKCPSun8N+C9K0zD29r5s/8AFJIN5/OuxisYUxhc+xx/KrMcYU4HP+yoxj8v60+erVVlojop4RLWWpnxWPygOxA9Eq1BbpEMKgWrmxcZ6/QZ/XpSiNtu7qv97gj8zUrCTjsdkYJaIYgA/wAKdtBPTP44/wA/hT/L+Teo2gd8ED9az9Y1vS9HjEl7dKJMfIinMh/3R1rWHNDdFNqO5oqnboP9oYH+LVU1XVNN0mHzLy6jiHbdxu9lUc5+prDiuPF3iI50mzGk2T9bu5GJHHqoPOa3dC8B6RYzC91FpNUvTyZrls5PsDzXoUaFSr0Bc89kYdvqXiLxK5j0GwNraHj7ZcjBI9lFbWi+A9Nt7gXeqyyavfdd83IHsF6V16xERgfLbxDpn5B+VSCOMR8IWX+8x2L+XevSpYBRd5GscOvtEEUYG2OOMBV4Cr2/pUpjUON7BW7BfmY/0pSSVwcsvt+7X+maTO1cDIX/AGRsH4nqa7o04xOlJRVkObajcqEPYv8AMx/DoKR+T8/J/wBs5P8A3yKZu7ZIHbaNoP1PU0jMF64U+itt/XqaHUa2EOZvmw2Qf9s4/wDHRSM2DsOcn+Fhgn8BTc7TzgH0xt/XrTN2eB1/z+NZSqA5D8gcHg/3T/gKaCSTkHj3x+gpjN+Q6/5/xpN3FYSqk3HBsthu1I7bj/k/ypppM1g5hcdnd9aaTSdenBowazbYXD5qTr1paDS3JumJikp+Mj/P86APX/P40ckmVZjKKlEZx90kegOKydY8QaFpHy3l/CsnaNTlz+FT7Oz3M24rdmjtpAnJ43fU4xXNpr3iHVWCeHfDNw8bdLi7yifXB61di8DeKdWAbX/ETwxnrb2Q2Ae2R1rengq9X4IC53L4UWNT1fStOUm+1C3ix/AWy36ViN4wjum8vRdIvb89mZdifnzXZaN8O/C+mkMtglxMOssx3sfzrp7aztbdQsMCRgf3UxXo0uHK1T4nYPZVHu7HlUdl491Q/LHDpyN/dTJA+pq1b/Da+vDu1bVp5z3G84/TFeq7aUV6VLhfDR+NtjWGj1Zwth8N9Ftgu5XYj2H9a27Xwpotv920Vj71v0V6NLJcFT2po1VGC6FKHTLCEALawj/gAqysarwigD2FSUV3Qw1KHwxRptsN/KinUVtyoBo/H8aWloosgD8qQ0tFFkAlFLRTATAo4paKAEpKdRSsBDNEsg2sqsDWXdaOvLWx2nuDW1Qa46+Co117yB6nHXNpLGSJEKnuQOKz7qwhmUrJCrD3XNd3LEsmVZQR79Ky73SFJLW7bW/unpXzeOyBWvBGUqUWcE+j3Fmxk0u6eD/YY7lP4U1NVuLdtmoW8kX/AE0i+aM/UGusnheH5ZlKt+YqnNao6kMowe1fMVcvq0GYypWehQja0uYd4igdD1O0Oh/3gRkfhVS58PeH7sbptIs23dSI/kb8uRTrjRjHJ51oz27dcocZpI765tW23kR2/wDPWPv/AL3rWcMRyvlnEhxj1iYt/wDDjwnMdy2T2DN/zynbYfpWXc/C2CIbbDXdQtD2EoEqfnXf2syTDzLeTcD1MYyD9RUobBzGfK9fLGUP/Ae1dfJRmrkvCUZ7o8nu/AHi+05ttS0+9Tt5iFM/qaxtR0fxhpvzXfhuWdO72z71/LivcjtXkEQjuwO6M/UetIVCHIbyCf4gcxt7n0rKWCg9kYzy6m/hO22zdpAfqKMzjspqaiv1Pk8z1iDzJR1i49jS/aF7qy/UVMaTA+tFn3AjE8Z/jH407erdGU/Q0pjQ9VH5UxoI/wC7j6UXkgHg0VCYcfdmdaAtwvSRW+opX/mQE9JUJknH/LIN9Dig3AX76Mv4Zo510AmIB681DJDz+7wD6HpTkuIW/ix9eKeGVhwwI+tDSkBVYMvDgr79RTHjSRcNGrj1xxV7HHqKiaFTyvyn2rCWGTAofYrcZKxge6mmC1dTmG7lT8dw/KrrxN/dz7r/AIUwdccMffg1zyo26CsRo12F5aOYeuMfpTDGJDu8tQf9hsH8jU5HPzdffihjg/MBn3/xqbJqzBooXEbfeaF2A7kc/pVCaa33bWm8s+kq4/Wt9ZGXpn8eRSSrBMMXNvG49cBhXJVwEau0hNHPMkbDO5WHqGBFU7mzjmBWSMOp9RxXRSaLpU3KRiM/7DEfpVKbw8yk/Z7iZf8Agf8AjXk4jKavRJmUqd+hweq+ErWSUzWmbeXsyDistjrGjnF1ay3EA/5aQvyPwr0C60vUoW4uC3u0Y/pVJ4r0Zjk+zyfXKH+deBXy6cJbWOedDqjndL1q1vf3cGqbZP8AnnOmCPzrVYXTJseO2mHvxVHWPD9tfZ+1aSd3aSF8EfiKw3sfEmjc6ZdTXEA6QXS549ARzXE4zhpIwcpR0lqb5spom82CGa1k9YXyp/A4qaPXtTs8LdWzXKD+MLtP5c1ztt47jtJBFrmm3dg/TzAhZD+NdJpuv6TqKh7bULeYH0cZ/Ktqc3H4XYqMo/ZdjR0/xXpVwwT7SLaX+7KClbkF1BNh45EY/wB5SBXN3FpY3iYlht5Qe5UE1nP4fWJt+n3M1sf7pclPyrtjj60N9TZVprc7vcG+ZhkjoxGP1pzNlf3mSvY9RXCR3Ws2BAuLeSeMfxQPn9DmtGy8QWEzCNdSls5u6SqBz7g/0ruo5nCWkkaqsmdUD8v7s+YvovOPwpg8s8QsN3deh/KqMDXDqHE0E3o8OVP484p7SX54kgtrhfrsf867lWpyNItMlkhiL943/wC+ayNc8O6bqkRj1Czikz0cLz+dagmnVP8AUMP+mcuG/Wo1uip+a1urU+w3ofzrCtSoVF7yIlTg90eUeIvhSTum0qcEDkRydfwIrlEm8X+ErjbHcXNuin7kgLxn8a+gpLq3A3TK4/2okI/MVXul02+gKT+TcRkfdkXDV5k8vjHWnI4amCV7wPLdI+KsmFTXNMO3oZ7c7h+VdvoXifRtWQNpupxMx/5ZSHafyNYeveAfD96zPp959gnP8GcrXA694L1bSXM0lqs8Y6TWzkN+QrklWq0nqY+0r0d9j3u31B4R82Yh/e+8n5VcE0Eq7tu1v+eiHK/iOtfOejeKNf0o7LLV2kQHmC6Xd+vWut0r4nBSBqemvbt3lt33L9cGu2hmr2lsb08xi/iPX2t22b0+fPVk6fiKhwecHce+F/pXM6H430XUMG31OEv3G7aw+o710aavZTLueeCT1ZH2kfUV6Ma9Gorp2OuNanPZiv8AMnlsuR3H3h+VUpNMhDF4JWgPopyv5VYGp6VIxWHUIJHHVQ2GqncaxZwuQqTk+uzA/PpXNW9n1Y5WSKF1aTwOZJYCV/57W/b6is66sVuG8yNllcdHi+SRfw7mtG68UQwqdkaGTtHvyT+VZ0smo6qwYxLpwPRkiJdvpzXj1fZ39zc55KPQdB4g1PRxtuJFurcdVk+SQD8etaun+NLDUP3do6wSd1m+XH+Nc/J4ek3lpob7U/8Ar5GMfTHSql3pEZXYunGxYfdaRty59j1pQxeIpddCFVqxO7hMch8yUT3P0X93+Rq6hvWTbCkVpH/32PyrzizvPF+jJvhlivbUfw53cVsaR440y6kEF/dz6dcdCGAVf1Fejh8yhLSRvDELqde1gjKTdTSOD15+T8u1G2xt48AxIO2OR+nSmW8NjPGJo5GnB5DpITn8BwasxwQLzHCMjqU6/iDXqqEKq91JnSlGS0MPWbDTdXtmguLFrlSMBtgIH0JryTxb8Kr6Itd6LHhF+YIzfMv0Ir3pQednA7lep+ooVAclcH/d6/lXNUy9S2lY5K2ChP1PmrQvGXizw3OLK8mmuoEPME3ytj2Jr1bwd488La06RGT7FfH/AJZ3PBJ9j0rf8TeEdH8QwNHeWqh+0qDDCvIPF/w11XSg09nH/alqvdBiRfbiuGUK+Gd2ro4nCvh3pqj3+CZWQFcKOxU5U0/jPZSfyP8AhXzV4b8X+JNBk8uyvmuYkOHs7vqPYHrXpPh74weG5yttrUy6RcngrK3yMfY16OGzCM1ax00cwi9JaHpeOemD3z0/A96Tq2fmY+9YyeLNDmgD219FdJ2ER3A/Q1n3/jKFQVgtsMP4ZWwRWlXMqFPeR1vEQWtzrYZpI/8AVPz6Y4/KrkeoRgf6Qwhb/aYYNeS6h40vpcrDLt/65JzWTc32r3aFpFkjTvJK5xXP/rQ6WkVcyljF0R7Tda9p9vw84Y/7PNc1rvxC07TwQMbuyk5LfQCvN7SLVbvMcdy0kPR2+6B9PWtqwPgvQk8+9vLd7vq3mNvbPsK5anEmLrOy0Rk8ZKXWxJda74u8UMUsbeS0sz0aT5MirOm+D5GQf2hfyMvUpH/jWZe/EuGR/s/h/RrrUJOgLDYg/SqNwPG+vL/xMtTTSbdv+WNovzY+prgq1/ae9Uk2ZSmur5jqb7UfCvhWPYzW6S+gILmubvPG19q0hj0vTriaPpyNqH6k/wCFO0zwZpVq4maFrqbvLcMXOfxrooLKNY9qqoUdkHFck6kn8CCKnLyOWFn4i1BCl3f/AGGBvvQ2w6j0LVo6V4asLNd8duGfvI/zsfrXQpbjAwCcdABmpDGqY3FAT2J3H8hiiNGcviLVCK1tcpw2y7QAoIH93mrCxDouD7AZNSTywWkRluGSCP8AvzuI1/Kudv8Ax14fgYw2lxPqM3/POyj+XP8AvVqqKjuy7witTozGFI83Yh7bjub8hTnVIk8ybYiD+O5cIPwFcX/b/i3UMrpul22lRN/y1k+eT9agHhi6vphLrOpXV455xI2F/IcUe2hT21I9t/Kjd1Lxjo0DNbxPPqcy8COBdsYP+9WTNrniXUkMFukWlwH+GIbnI9zWrY6DZWihVhAA9Bx/9etSO2SMDYoA+mP/AK9YyqVau2gctWe7OTsPDmZPNuN00p6tOxY1vW2kxLjeAcdu36VreWVUNgqPbp/jT9gK/dXHrnA/x/WnTw6+07lRoRTuyrFbKuAF+nGasLH6/e7Y+Y/lUy5xjnHuNq/4/rSEqpHOT6JwPx7n866YUaaNlFLoIFx1YE/m35Dp+dOwV6jafVhlvyHT86Y8jqRjEYPYfLn+p/OiRiqjdhQehzgH+v6108sLFWHFtpyOD/ebk/lUbPnqeP8Ab/wFGNv3sqPpgf40scTv8yKx/wBsjaPzNc7SvoTYTBC4GCD2bgfkM5pPlwAc57Bun4AdfxxRcT2dshM1wue+w4X8WNYt54u0qEmO2YzuOq26bif+BHNW5wgryZEqsI7s3WjfapkIRO2/j8lHSkkMUfzvyo/5aSsESuIvvFGqSk/ZYIbUHoZWMkv5dBXPajdTykyanqMknqJXwP8AvkYFcs8bH7Kuc88Wlsd7qvivR7XMRuGvZB/yzg+WP865rUfGWpT5jtIVtF7betcql6LiX7PpNlLdv/djTj8617XwzrF2yjU7uHT1b/llH88pH0rnlUrVPJHLLEVKjskZupXs0z7tQv2kbsAcfp3p+naXqmoDNjYeWn/Peb5V+vqa7DTfDul6W6utqHl7TXh3MfdVrWJaRT8ryqO5+VV+g7Vl7O3mSsM3rNnMab4PslIk1SaS/mHOwNshB/ma6ERrBbCBBFDEOkcX7qP8+p/KsrVvFWg6UCl5q0BkH/LC3XzJM+h9K47VPiVOdw0nTI4B2uL0+Y/4Dp+ldVJTfSxTq0qZ6NID5B+VvJ78eTF+JPJrC1bxRoenIYpr/wA5/wDnhZLnP1bpXmkt34k8SS/vJNQvQT03GOEflWrpvgm7lIW+uViz/wAsrYZJ+rVU4xXxO5m8TOXwIsan8Q705h0iygsQ3Akb95MfoB0NYTafrmtzie+kuJixyHnJ/RRXpOjeDLKzVWFvHFjqxG5z+J6V01lptpbrmKMFu7E5JrJVFtTQo4WrUd6jPOdG8CGQJJOpb3fgD6Cu007w7YWygbfOYdscVuCMEcdfT/63WnbMdDz7VEvafaO2nhYR2RDFAqYjWNQPQVMYgvy/z5/l/Wnr1wwAH90nr/X9adtCsAVPPRD3/Ada2p0oz6HSqa+yRbNo65FPHKgMOB0z0/CpOF5bA9mHT/D8c1g6n4p022uDaWvmaje5x9ngG8qffHSnKi4v3WDmo7m/GvcDPuw3Y/DtWRrPiLStJO25ufNuf4Y4x5kh/wCAjiqsOieL/ERH225GiWZ/5Yw/NMR6E9q6XQfB+iaCwa2to/tHeaY+bKa9DD4WtNAozqbI5WGPxh4lO62g/sOyP/LeY5lI9R6V0fhzwVo+lv8AaRC9/eE5e5m5wfXJ6frXT8KR8uPRpjk/gtNbg5dmx6ycL+CjrXqUsFGHxam8MOo76gEXoGBP92IfzNKGZTtQCM9wg3N+JOAKaxBHOCvY52j8AKQnC4Y/L2B4H5df1rpuo7I3VlsPDENlcBu5Hzt+fSm7vnyDl/733m/XApjHHGMD0+7+goYkrhgf93GP5VLmhMdk7t35nOW/XgU3Pzbh+Z+9+dM3luuDjv6UjMcYPP15rCVUVx5faSVzz1JOSfxpqtgccf5/P9Kjz0pQ3J4z7VjKoK4Fuc0m6k4PufWjH5+lZuTEKTmkK96ADmg5B9qlsQ3kUoNOA7/ez2Bp23nA5PcDrQoMYzbmgDB6VKq56H9KZI0USGSZ1jReu4jH51aiJ6bhtGP8KI1OSNpNc5d+M9Pa4Nnotrc6xdA48u1TKg+hboKnt9F8ca8ub26t9CtW/wCWUI3zY9CTwD9BW1LDVKr9yNyOf+VGjqeq6Zpce++voYB6OeT9B1rDTxRqGrS+R4Y8P3V6f+fiYeVEPfJ5P5V1OhfD3w7p7i4mt31C66tPdsZCT9DwPyrq4oYUjEcahVHQKMCvYoZHKa/euxXs5y+I85g8E+JtY+fxF4hNvEetrYAgfQsf8K6Tw/4J8O6Iwa20+IzdTLJ87k+uTXUAfUUYr2KGVYajtG5caMY7ESqqjCqFA6AVIOnvSlRnPSlr0FCMdka6iYopaKdgCiiimAUUUUAFFFFABRRRQAUUUUAFFFFABRRRQAUUUUAFFFFABRRRSsAmKMUtFPcCKWGN0KsoIrJu9KZCXh+Yf3T1rbPSmkZHFclfBU6ytJAcnJDhjuGMdQarTWqyDopHoRXXXVpDOvzqN3YjqKyLrT5IhuXLrXy+PyZx2V0ZygcpPpflyebbM0L+3Q0sN9LDLt1CE56ealbrJnjt6Gqs9qJPlKjH91q+dng5UX7pk4sZANy+bbyLIvt/hSxkhiFYxuf4W+6az5bKW2k82ydoWHvx+VWYNTVmEGoQgE/xY4NEK2tmCkd0LiM9yPqMU8Sxn+NfzpSoI5ANMMUR/gFfqVpHSSZBHrRkfSofs6fwswP1pPLlH3ZvzWldroBYpM1Bm4XqqOPrigzOB80Dj6Uc6Ano/GoRdRdyV+op6yI3SQH8aaku4D/wopRRkVWjAa0aN95QfrUbW8WeFx9OKl/OjiocV2Ah8lh/q5mH15pCLpf40f6jFT0tHIgKvmTA/NCfqpzSNNC3+sVh/vIatGk2+oz+tS4eYFb90w+SZfoTTSjKPukD/Z5FTtDG3WNT+FMNomfkZ4z/ALLVlKkwK4xn5Tj2HFDZHXj36fy4qc28uMeYrD/aGTUTQzoflUH6H+lYSpSXQQ3txz74/wAKcrkD5WIP1zUbMy/fhY/hTfOjPUlfqM1nzNAT+awHzYb68U2WO0n/ANdAD9Uz+tRqyk/LIufZsfpTsEc4/IUnO/xK4XWxVm0iylOYppIj6Kxx+RqlLod0pJhuI5R6Hg/pWqcn1P1NAbafuge4rlq4TD1PigS4rsczfaTdMpjuLESoeo+8DXGa78PdEvHM0NjLp05/jhXb/KvW/MYf8tGP1GaY+H+8sZ/DBry6uTUZfDKxjPD05ngtx4d8V6Id2m6hHfwj+CUZb8jTYPGF5ZsI9Y0WWNxxujcp+le6vbxN/wAskPsRn9aztS0TTbqMrd6ZFMp68A15dXJKsX7sjllgpR+CR5vY+MtBnUebc6han0bJFaYudA1SPautQS5/hkK5/I1Nq3w48PzkyWU1xp8h7D7v5Vyup+AtVtMtF5V9F6rw35V5dbC1aO6uYyjWh8Wp0kPh+eH95o+uSwHssZBT8qsLe+MrBf3i2moKO4XY3+FeeCxa1l2Pc3ljIOzMVArStz4gjANr4geROwf5hXOsVKPdEe2a6HbW3jFo22anE9o3+1GQPzAxWxZau19j7DqGnzKf4S21v0rztL/xeF2SSWF2vpIlU7n+0pG3TeH7SRv70MpQ10UszlH4nc1jiX1PXXa/x/rEjb/pohZT+Ipyi+dT5whI7PD836V5DBrXijT/APjyjvolH/LORxKv9KvwfETxJagG88NyXA7tEdp/Ku6GZUp6NWNVjKa3TPR/s907/wCsspl9DHsf9RST6fIw+aVEH92W3BX/AL6xXEQfF3Sfu6no2rWx/wCuIYD9a0bX4p+EnX5byZB/dliKn+tdiq4eS1Zft6Elqy1rvgXR9YH+k2oU4/1kKKf5c1wut/Ce4gJbR7z7RGOsTttb9a7X/hZHhJ3zHeMD/swlv5UHx5p87Yt4m2/89HB4/DFcddYPo9TCpDCzR4vqfh5tPmEeqaU8BB4ZxjP0aiBksSJbW7xjojjzB+teyXGt6HfRumo6r50bdYWt2UfTODXK6poXge4Jk02a60+b+8sZZD+FebOnbWM/xOCeE5dacjK0jx9q1uoVtBsb6MdJFQIw/Cur0f4gaReEJrd3Nag/8sZoCI/++wK4TU7W4sP9UTexD+OGMq35GsqTVbLOyRZg/wDcnhx/Wop4irF7XRKxNWlvqfQejXvhmePOmz2ce7nMbDn8a0/JfGVbKeoOQfxr5ma5s/vx2t1D/tRHK1e0/wAWa5p7AabqV2ijqrMCD+Br0aWZracLHVTzGP2kfQ5UqfukD6Y/WmTJHIu2SMOvv/jXj9p8VPFMaBJ7Gzu1HcsUJ/nVpPitck/vtFWE92Rt1bSxmHt3N/7QoM9GudJtyd8MhjPbdx/48Kx9Y0IXUZW+tI7mP1kj3/8Ajw5rlv8AhZQlHN01v9If/r08eNIpm3f22QfptP5V59XEUJaxiyXiqMh7eG77TGNx4f1i/wBLI58vf5sJ+o5IqePx94k0UAeIdJttRgT/AJebOQB8epU81Sl1SxuzukvUnb1MuD+VVJrO2uMlGBz0+YGuanmNSlL3TB1lHWDO30j4qeC9SVUXV44Jv+eFypRwfqa1ZfF2lbcxiWcdiFyv4NXjOq+C4tRU/wCjRO3qp2msKTwr4k0bL6XrU1qg/wCWM7gr/OvVWbSqRsnZ+aB5jWjuj3e48Y7R+6tQo9ZnBH5jmsu78XXzAsJIYR67d36ivFR4x1jSn26zZx3SjrLavz+Va9j8SPBjAeb9sWf+60Ww/nnFctWpjqi3uvIX9oOStc1/Gej6f4pRpJ2uIrkfdmh6D8q8h8TeB/EmmB5Gs31Oy/56KNzKPfuK9et/GtrcAHS9JSRuzySgEflmpLnWPE1xEd0lhZRn/ZyT+Pf8qyw2LrUH75x1o0p6vc8F0W61jT33aRqc9oV+9EzcfiDXdeH/AImLZssXiex+0RjrNbv/AEq/rvgO315muri8+z3DcmcsAhP0HNcNrPg+50GQtMsWqQDpNC39K9VVcNil725zqc6e2x7Jb/E7wjcIsWgQyXkxH8S7WB+pom1LxFe/6RJaQQp/C0zZwP8Ad714fFFp0/7wXEduw/ucODWvpfiTWNDkVrbVjeKvSOZS3FctbLof8uzRYqUtJbHqpstb1JcT6lcyx/3UOyNf5Vc07wnZxsr3AV37Y5/XvXKaV8Z7VEWPWtBuI5B92W0xg/UGtaH4pafettsLOLe3T7RLgn8Mf1rgqYLEQ1tobQdDueh6ZsslEKQIVHXauWH1xW3aiKZd8P64U/415hHqfjHUUH2SC2hj7FBkfnnNKuh+Jrxt1/r0sQ7rBwfzNZxtH4jshiLfDE9SnktrZS9zcwxqOrMQCPxNYd9428LWb7G1KO6kH8EQM7fgFyK5iw8I6Ssgk1I3Wot6ySnH5V12l6Xo8KAWVnbx47LGARWyrr7KN1Uqy8jKk8ZalefLovhm/mU9JLoiBB+GQaj2eOtQBFxqtppMJ/hso9z4/wB7Fdb5QXA+UfWniNepG73Iz+taqVWRapSe7OOtvBGnyS/aNSnutVl6l7qUv+nSt6y0u0tYwtvBFGo9FA/lWqF/H2+9/hTgoLen1b+mP60ewk9y1SiiCKFduAAR6f8A6qkSNei5H+znH8uakKgj5hj3PH8s0I6dNxP+6P6mqVJR3RooxQABOu1fqQP58mlVSpLDdtP8W3aPzbmk3sMiNSB3PU/yqNmCfO7qv+8+K0VaC6Fc6RKCiksuD7qN36txTd2TkKD7n5v16VRvNW0u1G+41C3j/wCBgn9P8KyrjxpoSHbFJNdv28qIt+pxTnVja9jN1orqdE7bv4ifqcj/AApoYfdHB9Bzn8BXIT+MriT/AI89FkPo1xNtH5AGqNxrXie8+UXMdon923j2/wDjxrklXgtbmUsTFHfsvlrvlZYF9ZGCA/nzWXe+ItCsSd9+ryd47cf1rhJbN5WL3+oTSk9d8marS3Wi6ePmljOOzHd+n/16zljr6RRhPGPojrLjxurEjTNKct/fcVmX2t+IL84knS3Q9gcn8q50+JBcHy9M0u5uz22qQv8AKrVvpXjTUl+f7PpEDepwcfQZNY/vp9Tmdec+o+7jhQefqV6Zcd7iXaB+FUjr1rzBpkEl2/TECYX861rTwTpNu32jVdQlvZByWLCNB+LH+lLe+LPA/h9TG2o6bE68BI8zyfhtAH61pDBzl0bE1L7TM+103xNqXQxafEeoRdzkfhWnZeENMt2D37NdTelzJxn/AHF5/Sub1H4tadINml6PqmoHs0uII/y5NY03jzxzqR8nTYLLSkb+G2iMkn/fRrdYKcd7Ijnox63PYYoI7Oz/ANWLa3HdiLWL+hNc/qnjzwtpKtEmqpcSd4dNj6n3cc15zD4M8Ya9L52pTXcinq13NgfkK39M+Gmn2+P7Q1Pce8dumP1rT2lKGjlctVasv4cbIh1H4p3TK8ejaPDZq3WWc73PuR/jWI9x4z8VERs2oXkZ/hQGOIfyyK9M0jwrpNmVay0dZGXpJc/4d6300+dgPOudido4VCqKxlif5Ij+r1anxyPKdN+H13Hj+0r+CzXvDCN8n6V1ekeCtLtiJIdLMp/573Z3c/Q12lvaW0P3YULDv1P51YPPPIPt/j/9asearU3ZtTwNOJl22koqhbmQlB0RBhf0rQgt44U2Rxqi+iLwfrjj86eq/N/gKkXDHJ5x6jJ/pTp00nqdappdCMR4ORg+3WlUAE849h3/AAHWpD82c/h/nj+tNVG5wvTqSeP1xTlBRd0aaLcdgYGeD6f/AGI6fjSgBn+XOfYZ/QcVk6p4j0nTz5U10ssnaGEEnP4ZqpBdeKtcPl6Xp6abaH/ltdHn8EH+NdUL1VZIh1F0N26nt7WIyXM8cCDqzvtrnv8AhLHvJWs/Dem3Opyk4Lom2MH3atnT/h/Y+ctzrtzcavP1/fHy4h7bRkmutt4IbeEQQRrHCowFhQRqB9eprto5ZLebsXGlOXWxwlr4R17Vj5nifVltID/y6WzYJHoccmuu0bQdI0S2C6bp6QjGPMk+Ut/U1o58s4jwPXYv82P+FIGVWLLgN3I+Y/ma9KGGpU9lc3jQproODsY/4int+7X+hNIGCrhcAf8ATMbB+fWmhurdT6n5j/Smhsr/ABH68n8619oktDXYcPkBK4APVhx/491pAdvzA7Qf4v8A655prEZHXPr1/X/61NZuff1rN1RXJM9xnJ/i5GfxphOD79//ANfU0mcDOAD6gdajLGsZVRXJB6Dr6f55pjMM9sfQYpM8f0obrWTmJsC3I/r1pc5FNx2pDmobbAXHvSY7fpTh096djAz096FEBmOaVQWX1H6f4U7afTA/SnheOm78KvkHyjG+7nsOp9KAp4PY9DnFJdXFvZwmW8uYoIx1Z3xj8TXOSeMI7qc2vhvTLvVZ84LIm2IH3Y9voK1hDtqQ6qWjZ0+3joD67j/k/nWTrHiPRNI4vL9DL0ECcsT6bV5qtB4T8Wa8d+u6sulWzdbax5Yj0Zz/AIV1Ph3wV4f0PDWdijzd5pfnc/ia9GhlmIrdLIf7yWysjj4b3xdr526Jox021PS4vRj8k/8ArVpWfw3iu5FufE+p3WrSD/lkzlYR7bRwa9ARVXoMe1OA9RXs0MmpU9ZascaSvd6lPTdMsNNtlgsbWK3jUYCxoAKt44pRn6UAfWvUhTjBWRr6CdRz1owcdcfSlxz0pccdKv0BX6gvTvS0g6UtMYUUUUAFFFFABRRRQAUUUUAFFFFABRRRQAUUUUAFFFFABRRRQAUUUUAFFFFABRRRQAUUUUAB6UlLRSdwExQR7UtIc+hpWQFG80+KbLKNjeo71k3NrJEcOhK+1dJimvGrjDLmvNxeXQrbITSOUkjDDHWqt1aJImGX866O807nfDx7VmyRsCVkXBr5nFZZKk3zIhwN1Zbgfft/++WzQbtVPzxyr/wGrVIfpX2vLLpI0IFuoG/5aD8akWSNujKaVkVgQy5H0qI2tuf+WSj6DFL975AT/lSY+tV/sqg/I0q/RqT7PMD8ty/4jNPnl/KBYZQevI+majNvCefLAPtxTNl4v3ZUb/eXFG+8X70cb/Q1POnugFNuB92SRfxzSeXcLysin/eWjzpx1tZPwYH+tH2sD78Mq/8AAc/ypXpgHmXC/eiDf7rUv2kD78cif8B4oF5AerMPqpFOFzbn/lsg+pp3fRgC3ELdJFJ9M4qQEf5NRM1vIOWjb8RSfZ4eq5X/AHTT5n3QFgGlqqIXH3bhx7Hmj/S16eW498inzgWqKq+dMv8ArIG/4Cc0ou4x9/cn+8KamgLNIc1ElxC/3JEP41IKpSuAf560jRq33gD+FOozQ4p7gV3tLdusQ+uKhbTo85SSVPo/FXqPxrN0ab6AZzWd2v3LlWHoy01obtf+WUb+uCRWnmg1jLCU2KxkHev37eVfpyKBIv8Aex7EVrcU1lRh8yq31FZPC22kFjN+90PFJjHp+HFXJILTOWVF/HFQP9jTpc7fpJWMqDXUXKQsN3Xn9aha1jYkmMj3QYqZ5Yv4bhm/7ZbqaZZMfu7Qze+zb/OuedGMtGgcUZ17o9rdKVnjjlU9pIwxrnNR8A6bMxa032jesUhx+Rrsd2ok/Lpyp9ZR/Sho71v9Ypi/3BurzK+VUqn2TGVCD6HmN54P8RWYLWsyXijoHO01j3VzqGm8apZz2+P4tuV/OvYG06KRt09/fD2BK/yqRNJ0Y8vskPrKdx/WvNqcMyn8DsYSwX8rPFo/EWny/Kt1vfsqjJqZL+7kP+j20hHrIQor1y98J+G9QXbNZWze6gA/pWDe/DHTG+bT726tD2CvuH5GuOrwtiYK8Xcwlgqvc4KRb+5G2aaGIeiIGP5mqc3h3S5vmuEaZvVhgfkK7S58C+IbUH7LdwXaDsw2N/hWdPpmrWZ/0zS70Du8QEg/SvLq5XjqXxRMnhrfFE5R/DFinNrvtj2KmojompRndb6g8mOmW5/WupWXTlfbLdSW7+kkZU/rVyK3tphlLqKUdssK5XSmviI+rxfkcUT4mtxgXjsv914lcfypp1TxHH95IcevlY/lXoEenrjh8D2bIqQaXG3Xyz9cihYectmH1V9Geep4g1rHNvayfUkf1qre6hJfIReaLbze+f616Y2h27j5ooT9V3U0eGrFh/x72+f9n5T+tWsNU6Eywk2jxe60+YEvYQvbn/nmZCV/Ws+5Os2ylrrQzKg/jj/+tXuzeFLPHUp+G4fpTB4QtSeLkj/dbH863hTqL4o3MZZbN9T5/wD7S8xtsdrLG390v0/Cpo7vVFH7u1jcf7Zr3G8+HekXykXTSH/aMIJ/OsC9+EsMZLaTrbxntHMMCtnQdr8pjLAVo9Ty83+qr97TIj7rk0g1KdjtlgghP/TRa7C/8Ka5pTH7XaiaMfxwuH/SqkMuk7vLmuIo37iWMqfyxXLKaXxQMHQqL4tDn086blfsoHqiipBp17Icpd3C+6ZGK6X+zNHn58vzSejQxgU1tARfmgu7mIdvNIAH61i6qvpoP2cuqMNdG1KQY/tO9P8A28MP0zTx4dmP+uvLlj/tSsf0JrUbTdWU4t7+KU/9cif1xTho/ihhukc7P+mcg/kDTdadviBU12Zmjw/aRrmabjuS4WqF7ofhm4zH++uJfRBn9a6WGwhhfOoaZdXJ772JH5Vp295ocK7X0p4x6YP9aUcRKGqky1SueZzeAbknzNOuJrAdt0pH8qgl8I+LrUhotWmuB/v769gt9R8PKQUHkn3QGtKHVdO42XUTD/dK4reOZVtnZrzNFhYP7R4WI/Fdm3+kaYbgD+KTeM/rirltq18gKz+H5Svfa4K/yr3NL2wnGDcRP7MKguNM0a7/ANZBbc914NavGJr4UDwf8sjwS/s/D2oMZbjT7nTJv+esURasCZl06bh2u7cfxhdjAV9Fz+EtGcHybowfrVCbwXHtbydStGH/AE1T/wCtW8MxUV7y09TOWDqdzxGx1nw9MRvLAjruG7FXVk8M3LfLcQRN652fzru9c+F1nqCP+509ZT/y1R1U/rXBap8OPEehs8ltaw6jbd/Kf5gPfHWuulUw1f4ZtMxlSnHoaFpdLYMDp/iQw+gWfcP8K27Tx3r9kBv1bTr1PScLk/lg15oktrbXRjurM20vQo6kVdC6bJIG+yxj32j+VVPDwW+vyI9tKJ6rafFBosG/0uEj+9DPt/8AQs1q2fxW8Ls48x7q3f1C7yP++cD868elg0xwNsNup/2YgtMlhstmBsH6/pWP1eiujNo4ypE+hLT4o+Ddo87XrbH/AE0YKw+oq+nxK8CsMx+ILdz6J1/Wvmsx2ax7fLQ57g1GotFXHlKfcHBrRU6dtLmyzOqj6Xb4i+HX4t/tdx6FYiwpjeOo2/1Okag47Zwg/lXzYkluh+VX+m/BqZbkhv3c1wjf9dcGsZUJX0Yf2nUfQ+hm8X6xI3+i6BGvvLNu/wDQcVDNrnjCfhYrK3HqI+R+deA/bdUx8mpXyD2meoXv9ZJ/5C1/+ErUnhpS3mT9ffU98f8A4Se8wLjXJgP7sIH9Kry6Ryftt5dSeplnKj8uteF/bPEdwNi6lrEgHQCVzSR6L4nujuL3oB/ilnx/M1m8vg96gvrd+jPbfs+gwN8zW7Ef3TvP60smsaXAv7teB/eYKP0rxhfB+tTcT6rtHoLgt/Krlt8OPOGZbi4uD/sxsf6Vk8Fho/FVH7aT6Hot743023yDeWMJ9A4z/jWFe+P7OQkLqMYHrnA/WqNh8L1bGzTbx/qoUfzrobD4UyAZ/sm3j/2ppAan2eCj1bItWlsjm28XaHK3+mazdOP7ltCWJqzaeLtAhbdp/hDU9Tk7SXRIB/Cu3s/h3b24H2i+s4QP4YkGR+Nadv4V8Ox8TT3d17AnH6Ue2w0fhgzaGHqdThX8feNGTZp+h6XpMXbc5BH4KRVM3/xA1Vtra9IC38NnajP5sCa9YtdH0iA/6FoSMf70mB/OtKKLUANqC2tk9I1yRTWNt/Dikbxw1R7yPG4fhv4g1Yh9UfUbrPe+u2x/3yCK3dN+F2nWABubiztfaOMZ/M5r0lrEt/rrqaQdxnA/SpYLW1hI8qBM9yxBNKeKrTWsjSOCh1OS0/wp4ahI2WVzqEg7sfl/wretbGaFQlnaWVgn+ygLVrsAP4cfh/hQh9//AB7/ABrl96W7OiOHjHYpLp+ebq4mm9icCrMNvBGMRxKPfGT/AI09yc9P0/rTl5/u/nurSEVeyNVFLoHzA8t+BOKUqR7UCNz0VsfQrSuscQ3yzRRY7s4H8uauEbOzLv30Eye+Mdv8inLlj3z6f/q5/Wsu+8Q6Hak+ZdmaT+7BHn9etUV8SX923l6XojyZ6STOT+gzUwceayI54x21OjYENg4H6n8utU9S1bTtMTdfXccY/u5y35GqEfh7xZqn/IS1I2MDdY4SIxj6DmtnRvA+hac4mlhF1N1MkiZOfq1dUMHVlK8dBr2s9lY53/hI7/Un8rw7os94e00inYv58Vah8I+ItWYN4h1r7Mh/5d4G/TArvY44kULCq7B2+8B+XFPMm0bc4HouB+i816dLLo71Hc0WHW83cxNE8KaLogBt7Nd/eW4OCf61uE7V4JC/3kAUfmeaYG2fMo2g91AU/n1phOG35wfUcn8zXbGNOl8KOmMYx+FEm7cN3X3QZ/U5FIWDdg3vyxH4nj9KYWz97BPr3/Wmk8/N17Z/+vVOqO5IWP8AtH/x7H9B+VNJ4GOvfv8A/WprN03ZPpnH9f6UhJbkmsZVRXHM2Pu/4/8A1qR2A6cfmf8A61MJpBWTqCuOBxx60jdcUlHSocmFxQ38PpRSdTQVOTj8aWoAaBnNOQfLjt+lKVOemB/e7frVco0xB0x270bf/rVIF7L97+8AePz/AKVQ1bWNI0lN+o6hBA390sN7fQDk/lVpRJk49S6E5BYY9MY//XT2U5Jb5V9T/h1rmIvEGtawSnhnw/cSxn/l6uv3MWPUZ5b8qvW3gbWtXw3ibXpPK6m0sSY0HsTwTXZQwdaq/cj95Kd/hRHq/izQ9Lk+z/aTdXPa3gXfIT9BVaCTxtro/wCJfp8WiW7dJrsb5Mey9K7fQPCuhaHEF0zToYT3cL85/E1tqoHYV61DJZN3qsfspvdnBaX8N9PMgu/EF7c6zcDn/SHxGPog4x9a7OxsrOziWG1t4oIxwqxqFH6Vcor2aOEo0l7qNowjHoJgYopaK6baFagOtLSCloQBRRRTAKKKKACiiigAooooAKKKKACiiigAooooAKKKKACiiigAooooAKKKKACiiigAooooAKKKKACiiigAooooAKKKKACiiigAooooARvfpVa4t451wy49+9WjSc1nUpxqK0kAtFFFaAFAGKKKACiiigAooooAMUYooosAhVT1UH8KY0UZ6xr+VSUVLhF9AIGtbdusQphsbfshH4mrXFHFT7OHYCp9hjz8rSL9Go+yuPu3Mo/GrWBS4qfZQAp/Z5v+fuT8qT7PP/z8g/VKuY/zmlxSdCDAoNZyt954j/wD/wCvUf2K4U5SdVPsD/jWnijA9KX1eIjNMGpD7t6n/Ao8/wBabt1df+W1u/8AwAj+taeBSED2/Kl9WT6sZnB9SX7yLj1UZ/rSGe5H35gn1iP+NaQApcCpeGa2kwM5ZJH/AOX9R/2zxTxHK3/L+T9AKuNFG33lU/UVE1nbn/lmo+gxR7KS/wCHAi+yFh811Ofow/wpBYQ/xSSv9WqT7JH/AAySJ9GNBt5l+7ct+IFHI+sQEWxte8OfqTUi2tuv3YUH4VGI7wHiWM/Uf4UFr5f+WUb/AEOKpWX2QLARR0UD8KdgelVftFwPvWrfgaBeMPvW0w/4DmrU4oC3gelJgVV+3wj7yyL9UNKL63P/AC0x9eKPaU+4FkqPQU0wxt1jU/hUP2y1/wCe8f8A31ThdW56TIf+BUXpsAa0t26xrTfsNv2Uj6MakE0J/wCWi/nS+ZH2kWlakBB9iQfdklX6NSPaNj/j4m/SrHmJ/wA9FpDLF3kX86UqdNgZ9zo8FwpEywyA/wB+IGsa98C6TcZKxiJv70Yx/WuoNxAP+WqfnTTeWo6zxj/gVclTL8HV+OKZDpxe5wc3w7uI2JstduIvZ03D+YqrN4R8WQf8e+rWswHQPEQf516I19a/89lb6HNMN/B2Ej/RDXn1chwEvhVvmZuhA8xl07xrbH5rVJB/ej5/Sqz3uv27bblJoz/17ZH869VN4x/1dpKfwxSGS5kHFmB/vMK8+pw1Tf8ADmyHh49GeVLrVwDiS+2H08oirUOoecPm1KU/QLXoc2nNcZ820sj/AL0e6qFx4Q0u6/4+LaEf9c02/wAq4Z8O4pfBK4vYSWzOSD27H95e3J+kgFEk2jov765c/wC9Lu/QVvyfDjw9ITkXI9hcPj+dRf8ACttJjObe4uIj9Q38wazeQZhHoiHRqdjDjvtFXiCze5PshH8zUN/aW+qIY30CzjU/xynkfkK6B/A93Hxba1Ig7AqKgbwdry/c1WJ/95TXPPKcw6wJdGb+JHEXHw8t5CWtdYuLNj/DGgKD9ayrnwhr2nsWhW31VB3DFW/KvRz4Z8URn5ZbOT3yRTG0Xxav/LtbP9JAK56mU4l/FSZhLBxf2TzEavc6e/lXljcWZH+xkVftddtZsbXDH1HBru5tK8TNHtm0qCUdwZA386w9Q8Evd5a48MeW/wDfgbaf0rgnlWIT0g/uMXh6kfhRnpewOMblb2ZP65pzC0kHzRg/QZqlc/D/AMQR5Onw3sfoJAGH54zVKXw/4/sumhy3KjvGefyrF5bil9hkOFT7UDVazsZP+WK/gwP6YqtJo9gx/wBVFn6kGsiXUPEFkcah4f1CA+rRED86kt9fml+X7NMT6ZzXNPD1IfHFojmS3Rbk0W2/hVl/3WxTP7G2crPdJ9HBqaG6vpRxYS/TdipxFrB5XTXQerY/mKyUf5R6PZFVbG7jGU1G5X/fjBH86BBf5/5CCt/2yz/Wry2WvScx2C/XzAaU6b4gb78FuPq4FNRn1Q+RlLybw8fbbM+zRkGnLbagv3ZbJs+jEVeGh68w5ks0Hud1SR+HNRb/AFmoWyf7kVUqcr6B7OT6HN634Vi1aIrqGn2ExP8AEsmGHvnFcPqfwr1e3LS6HfW5HUW8r5P517HH4Xkb/Was+P8AZiA/mKnXwvp44murib8cf+g4r0KGIxNPS+hLwfN0PmjUF1rRZ/s+saW1u398/Mp/EVPaajDKoGy2b3DYIr6aHhvw20Xl3Omm5jPUSzFh+RNYWsfCvwFf5ktNOfTp+zw5K59x0r0vawqK8lr5HPPLai+E8RjZZANsMLenPI/Srdvpt7cnEOnpL6fKAf1rvrzwHqGhnfZW1pqUI7oNsmPpUEGq2EEnk39obeQcbJVIwa8+riHB+5E5/qji/fOXh8I65cfesrGAf9NXANXIPAN2x/0nV9Otx/dRdxruLSbS5kB8qCQdg3P61eSGwYZ8iFf95AR+dc7zCa0sbww1N9TiovAWnpj7R4iL/wCyI+PzrUtPB/hOMDztQlDfTOf0rpfLgX7sMa/QDFSoyKPlSMf8AFYyxc3ubxw8Imfa+GfDwX90tzMPULtzV2DQtKQ/u9Ell95Dn+tWYrhk5VnU/wCyePy6VZj1GTpJsce3BqVVvuzpjCHYjgsVj4h0S2j+p/8ArVZSK/B+SG0h/wB1c1JHfQtxu2H0erAk4yGUD1Far2b6m0YQ6EDQXsi4kumH+4gWoxpozmSS4k+r5qz5ynrJu/IUefGp++PpkVV4LqXaK6kaWUI+5bj8R/8AXqZIjjAjCfQAVE13D/EwH0xUb6laL1dj/wABFHPDuL3C0FkzgD9RQ8bE5yBWc+tWSdM5/wB0VXk8QQr92Mt9TU+1prcOeCNkJnq65+p/wp3lg98n2Fc6+vXTf6m2x781A+o6xN8qlEB9TS9vHoS6sDqtqgfMXH1AH9aikuLOAZlmjH1kz/Subi0zWbw/6yVweyL/AFq/b+DLmQhrj5P+ujn+VawVSfwxGpTfwomuPEGlwknzFf2SIk/zqnN4omk+WzsJn9CxCj+Rrfs/CenwgeY6sfZV/qK1bTSdPtuY7UN7kE/y4rqp4LEy10RapVnu7HDx/wDCT6kdseIVP9xCx/MkVbg8FXlyd2o3jkejyf0A4/Ou63IBtG1fbAoDY65HpjI/lXZTy2nvUdzRYaL+LUw9K8I6PZgEwiRh3K//AF63YYoIE2Qwoo9uf6CkLZ7D8hRu4xu/Dmu2nRo0fgRrCjCPwokLFR1Cn3G0f1ppI69T6jkf5/CmA7TkDH04/lSbvm3dfw/qK2da5pcl6rzz9Dn/AApu7H+AFRlsn39+aQsc881Dqhck3e/+NIW54yDTNxxjt6dqTP4fSodUQ8HA2ikBwCBTT0pPwqHMWgoOCf1pd3pSAZoI+o9x0qbyYBx60MePagc/7Xvmlxxn7w9R0qrMYAcUoFBXaN5ICdyTgVi6p4s8O6a+ybU4ZH/55w/O36UXgtyHNI21X2p+wkAcnHoOK5NPEmtaswXw/wCGLqVf4Z7kbEHvir0PhLxjq5Da74gWyhP/ACxslCn6ZNdFHD16z/dxEqjlsjR1LV9M0xDJf31vAfQtk/lWGniyfUpvI8NaHeag/aaQeXH/AN9Ef0rqdH+HnhnTpBO9iLy4/wCe12xlb/x6urht4Y0CRoFUDAA4A/CvXoZLVl/EdilTm92ecReF/GGtf8hnWo9MhPWCxXLY93P+Fb+g+AfDmlOJxZ/argcme5bzGz688CurCAUuPyr2cPllCl0uaRpJCRoiKFRVCjoAOKUgGgClrvUUtjQNopcCk5papAFGKKKYBRiiigAooooAKKKKACiiigAooooAKKKKACiiigAooooAKKKKACiiigAooooAKKKKACiiigAooooAKKKKACiiigAooooAKKKKACiiigAooooAKKKKADFFFFABRRRQAUUUUAFFFFABRRRQAUUUUAFFFFABiiiigAooooAKKKKACiiigAooopWAKKKKYBRRRRYAoooosAlBUegpaKVgEwKMUtFFgE20hUeg/KnUUcqAYYkPVFppt4T1jX8qlopckewEBtLc9YU/Kk+w2n/PBPyqxRS9nHsBX+w2v/PBPyoFlajpAg/CrFFHs49gIRawjpEn5U4Qxjoi/lUlFHs49gGiNR0UD8KNvsKdRT5EA3bRtp1FPlQDdtLiloosgEwfWjFLRRYBMUAGlopgJg+tG2lopWQDStAWnUUWQDdtIYww5AP1FPopcqCxC9vG42vGpHpWVqHhbQb8H7VpdtKT3KDNbdFZTw1Kp8UUyXCL3Rwt58MtAkJa1+0Wbf8ATGUgVlz/AA31KA507xFMvosybv1r06jFebWyHBVd4GboQfQ8lm8KeNbU/JLYXoHqSpP6VXePxdajFx4fnIHeGZWH5Zr2AjmkI9cfgK86fCuGfwyaI+qx6M8YOsXMRxdaPfQn1Nsf5jNA8RacTtkeRD6OGH8wK9keJW+8gYe9V5dM0+X/AFllAx94wa458JfyVCXh5dGeVQ6xpz/du4vpx/Q1YS+gPKzwn8TXfz+FdAmz5mlWxPsmP5VSm8C+G5P+Yaq/SRh/WuSfCuKW0kxOhPucf5yP8ylN3+8KAZM5BB/EV07fDvQT9wXEf0lqNvh5po/1d9fJ/wBtB/hXLPhnG+QvY1DnRNInRmB9siq1/b29/GUvLWK5B/vjn866dvh7DnK6teD6kGmnwC/RdYuMf7orGXD2PXQmWHm90eY6j4F0yRjLp9xLYS/3Qdy1iz+H/FVjloNl/GOyNtb8jXtA8Bzr93WJj9UBpR4HuQc/2vKD7IKz/sHHdYXOeWAb6WPCBrd3ZPsv7O5tSOpKnH+FXrbWYbhd0dwrH/ewfyr2l/AZmG2fUDKp6ho1NY998GtAu2LPJLE5/ih+WmuGcZP7FvmjB4Cqtnc84W8kb/lo30PSnNdT4/iH0/8ArV1118E5octpniW5T0SdA4/pWRc/D3xhppJ+yQ6hGO8ExRj+BBrjxHDmOo68lzN4eut0Ywurj+8aVbq4VsrIyn/eqxJb/YX26poepW5HUumR+YqzbT+HZOBtU+jk5ryamFq0/iTRKhJbsqLqFzjEkqn6mpo7h3/iP/ARu/lWxBHpuB5C27j6irS+Ug+SNR/uris+RmkabfUxobWSc/J5jk9sY/nV+Hw/fyji2kA9WcVdFwR3/DFSLeSJyruv0NXCMU/eNo049WRweFLrq4h/Ek1ft/DEQ/1twPoi4qKPWJ16zM34VYTXG/jCN9eK7acsMtzaMaa3LkOg6XH9+NpD/tGr0NvawY8i3jUf7orMXW4ccwkfRqkXWLVuu8fhXbTrYZbJGylTWxrbgfb8KaGOew+nFZw1S0/57Y+tPXULVulwn4mupYuHRmntImh5nvn6jNIXqoLqAjiWP86UTxn/AJaL+dH1uPcfMi1v/wA5pCf8iq/nR/8APRfzo86P/nov50vrV+oc5Pu9hS7vdqredH3kX86DcQ/89k/Op+sLuHOu5PupenT/AAqo13bL964QH/eqJ9UsU+9dIPxpfWodWLmXcv5+maM+/NZUmvaWnW5U/QVVk8VaSmcF2PsKmWLprqS6sUb9KAa5aTxjb9ILKeQ/SoG8S6tKf9H0kAdtzGs1jIvZXJ9vE7Hr60gVs965BJvGV8cQRpCD/cQn+dW4/B/inUBm71GdQeo37P6V1Uvb1f4dNsFUk/hib893aW4JmuoIwOu6QCsq78V6Bbf8vwmb0ijLn8xVix+F9sSGvrl5T3BJaui07wRoNj9yzViP71elSyfMKu65UaJVpbqxw7+Mbi5bZpWg3l2T0Mnyj/Gp4bT4g6scRra6TEe+Nzj8a9NtbK2t1Cw28aD2XFWVHNerR4c61J3H7C+8jzWD4ZSXhD+INau7890LELXU6D4N8P6QoFnp0Kn+8w3H9a6PHtQM/SvYw+VYejtE1jSiugxIkUbVVQB6CnAEe9OFFekopbGg3bSgYpaKaAKOaKKdgD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h60UtFAWCiiilYBDSU6imAnFHFLRQAnFFLRQAnNBpaKAEpMU6ik0A0D6UEKfvLn8M06ihICGSFH4Zcj3xisy98NaFfZ+1aTZSk92hUn88Vs0VlPD0qnxRTJcYvocVd/DTwtKS0NrJase8MrJ+gNZU/wuVCTY65fRegfDD869Korzq2R4Kt8UDOVCnLdHlM3gDxNDnyNYt7gDoJU5qnL4U8YRfetLScf7Em3+texUV51ThLAS+FNGbwlPoeJTaV4jh4l0GX6xMHqGS31NOZNHvk/7Y5/kK9ywPQU0xof4BXDPgyj9mYnhF3PCi8ijDQXafWBv8KZ50f8XmqfUoRXuxgiP/LJPypptbcjBhjP/ARXPLgvtUJ+p+Z4X5yHpcE/gaPMB6TCvcTp9mf+XWL/AL4FMOmWJ62kP/fArF8F1P8An5+AfU3/ADHiQdu06n8qMyf89h+de2f2Vp//AD6Qf98CnLp9mv3bWIf8BFH+plX+f8A+qP8AmPER5p6TfpThBeP92Rj9ENe3raW46QRj/gIp628I/wCWaD/gNUuCpP4qg/qfmeILpmoSHhbhvpETViPw9qsn3YLs/wDbPFe1CKMdFH5Uu0f3RXTDgumvimxrBx7njsXg7WJh/wAe0/8AwJwKuQfD/UZD+9RF/wB6QmvVwPalrsp8IYSPxNsawlM83t/hz/z1khH0WtO28A6dGB5kjH6ACu1orupcNZfD7FzRUILoc/beEtGhx/o4c/7TE1owaXYQACO0iGPRBV+ivSpZdhqXwwRooRXQjVFUfKoFOwKdRXUoRWyKG9OlLS0VSAbSilop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mAUUUUAJRxS4oxTATijilxSYoAWiiigAooopAFFFFM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Z"/>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mk-MK"/>
          </a:p>
        </p:txBody>
      </p:sp>
      <p:sp>
        <p:nvSpPr>
          <p:cNvPr id="16" name="Rectangle 15"/>
          <p:cNvSpPr/>
          <p:nvPr/>
        </p:nvSpPr>
        <p:spPr>
          <a:xfrm>
            <a:off x="2244436" y="2243235"/>
            <a:ext cx="7963593" cy="1946687"/>
          </a:xfrm>
          <a:prstGeom prst="rect">
            <a:avLst/>
          </a:prstGeom>
        </p:spPr>
        <p:txBody>
          <a:bodyPr wrap="square">
            <a:spAutoFit/>
          </a:bodyPr>
          <a:lstStyle/>
          <a:p>
            <a:pPr algn="ctr" fontAlgn="base"/>
            <a:endParaRPr lang="en-US" b="0" i="0" dirty="0" smtClean="0">
              <a:solidFill>
                <a:srgbClr val="000000"/>
              </a:solidFill>
              <a:effectLst/>
              <a:latin typeface="Segoe UI" panose="020B0502040204020203" pitchFamily="34" charset="0"/>
            </a:endParaRPr>
          </a:p>
          <a:p>
            <a:pPr algn="ctr" fontAlgn="base">
              <a:spcAft>
                <a:spcPts val="1200"/>
              </a:spcAft>
            </a:pPr>
            <a:r>
              <a:rPr lang="en-US" sz="2400" b="1" dirty="0" smtClean="0">
                <a:solidFill>
                  <a:srgbClr val="0070C0"/>
                </a:solidFill>
                <a:latin typeface="Calibri Light" panose="020F0302020204030204" pitchFamily="34" charset="0"/>
              </a:rPr>
              <a:t>Safe packaging and transport </a:t>
            </a:r>
            <a:r>
              <a:rPr lang="en-US" sz="2400" b="1" dirty="0">
                <a:solidFill>
                  <a:srgbClr val="0070C0"/>
                </a:solidFill>
                <a:latin typeface="Calibri Light" panose="020F0302020204030204" pitchFamily="34" charset="0"/>
              </a:rPr>
              <a:t>of diagnostic material and communication protocols with the laboratory </a:t>
            </a:r>
          </a:p>
          <a:p>
            <a:pPr algn="ctr" fontAlgn="base">
              <a:spcAft>
                <a:spcPts val="1200"/>
              </a:spcAft>
            </a:pPr>
            <a:endParaRPr lang="mk-MK" sz="2400" b="1" dirty="0" smtClean="0">
              <a:solidFill>
                <a:srgbClr val="0070C0"/>
              </a:solidFill>
              <a:latin typeface="Calibri Light" panose="020F0302020204030204" pitchFamily="34" charset="0"/>
            </a:endParaRPr>
          </a:p>
          <a:p>
            <a:pPr algn="ctr" fontAlgn="base"/>
            <a:r>
              <a:rPr lang="en-US" sz="1050" b="0" i="0" dirty="0" smtClean="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p:txBody>
      </p:sp>
      <p:sp>
        <p:nvSpPr>
          <p:cNvPr id="18" name="Rectangle 17"/>
          <p:cNvSpPr/>
          <p:nvPr/>
        </p:nvSpPr>
        <p:spPr>
          <a:xfrm>
            <a:off x="1587731" y="462251"/>
            <a:ext cx="8514945" cy="600164"/>
          </a:xfrm>
          <a:prstGeom prst="rect">
            <a:avLst/>
          </a:prstGeom>
        </p:spPr>
        <p:txBody>
          <a:bodyPr wrap="square">
            <a:spAutoFit/>
          </a:bodyPr>
          <a:lstStyle/>
          <a:p>
            <a:pPr algn="ctr">
              <a:spcAft>
                <a:spcPts val="600"/>
              </a:spcAft>
            </a:pPr>
            <a:r>
              <a:rPr lang="en-US" sz="1400" b="1" dirty="0">
                <a:solidFill>
                  <a:srgbClr val="66A511"/>
                </a:solidFill>
                <a:latin typeface="Calibri Light" panose="020F0302020204030204" pitchFamily="34" charset="0"/>
              </a:rPr>
              <a:t>“Capacity building of veterinary and plant health services in the Western Balkans - Lot 1 - Animal Health” - ADEWB II </a:t>
            </a:r>
            <a:endParaRPr lang="en-US" sz="1400" b="1" dirty="0" smtClean="0">
              <a:solidFill>
                <a:srgbClr val="66A511"/>
              </a:solidFill>
              <a:latin typeface="Calibri Light" panose="020F0302020204030204" pitchFamily="34" charset="0"/>
            </a:endParaRPr>
          </a:p>
          <a:p>
            <a:pPr algn="ctr"/>
            <a:r>
              <a:rPr lang="en-US" sz="1400" b="1" dirty="0" smtClean="0">
                <a:solidFill>
                  <a:srgbClr val="66A511"/>
                </a:solidFill>
                <a:latin typeface="Calibri Light" panose="020F0302020204030204" pitchFamily="34" charset="0"/>
              </a:rPr>
              <a:t>SANTE/2022/EA-OP/0001</a:t>
            </a:r>
            <a:endParaRPr lang="mk-MK" sz="1400" b="1" dirty="0">
              <a:solidFill>
                <a:srgbClr val="66A511"/>
              </a:solidFill>
              <a:latin typeface="Calibri Light" panose="020F0302020204030204" pitchFamily="34" charset="0"/>
            </a:endParaRPr>
          </a:p>
        </p:txBody>
      </p:sp>
      <p:pic>
        <p:nvPicPr>
          <p:cNvPr id="19" name="Picture 18"/>
          <p:cNvPicPr/>
          <p:nvPr/>
        </p:nvPicPr>
        <p:blipFill>
          <a:blip r:embed="rId2">
            <a:extLst>
              <a:ext uri="{28A0092B-C50C-407E-A947-70E740481C1C}">
                <a14:useLocalDpi xmlns:a14="http://schemas.microsoft.com/office/drawing/2010/main" val="0"/>
              </a:ext>
            </a:extLst>
          </a:blip>
          <a:srcRect/>
          <a:stretch>
            <a:fillRect/>
          </a:stretch>
        </p:blipFill>
        <p:spPr bwMode="auto">
          <a:xfrm>
            <a:off x="10102676" y="185102"/>
            <a:ext cx="1295400" cy="1111250"/>
          </a:xfrm>
          <a:prstGeom prst="rect">
            <a:avLst/>
          </a:prstGeom>
          <a:noFill/>
          <a:ln>
            <a:noFill/>
          </a:ln>
        </p:spPr>
      </p:pic>
      <p:pic>
        <p:nvPicPr>
          <p:cNvPr id="20" name="Picture 19"/>
          <p:cNvPicPr/>
          <p:nvPr/>
        </p:nvPicPr>
        <p:blipFill>
          <a:blip r:embed="rId3" cstate="print">
            <a:extLst>
              <a:ext uri="{28A0092B-C50C-407E-A947-70E740481C1C}">
                <a14:useLocalDpi xmlns:a14="http://schemas.microsoft.com/office/drawing/2010/main" val="0"/>
              </a:ext>
            </a:extLst>
          </a:blip>
          <a:stretch>
            <a:fillRect/>
          </a:stretch>
        </p:blipFill>
        <p:spPr>
          <a:xfrm>
            <a:off x="687194" y="457200"/>
            <a:ext cx="838835" cy="567055"/>
          </a:xfrm>
          <a:prstGeom prst="rect">
            <a:avLst/>
          </a:prstGeom>
        </p:spPr>
      </p:pic>
      <p:sp>
        <p:nvSpPr>
          <p:cNvPr id="22" name="Rectangle 21"/>
          <p:cNvSpPr/>
          <p:nvPr/>
        </p:nvSpPr>
        <p:spPr>
          <a:xfrm>
            <a:off x="365125" y="6332519"/>
            <a:ext cx="3626827" cy="304699"/>
          </a:xfrm>
          <a:prstGeom prst="rect">
            <a:avLst/>
          </a:prstGeom>
        </p:spPr>
        <p:txBody>
          <a:bodyPr wrap="none">
            <a:spAutoFit/>
          </a:bodyPr>
          <a:lstStyle/>
          <a:p>
            <a:pPr marL="1371600" indent="-1371600" algn="just" hangingPunct="0">
              <a:lnSpc>
                <a:spcPct val="115000"/>
              </a:lnSpc>
              <a:spcAft>
                <a:spcPts val="1200"/>
              </a:spcAft>
            </a:pPr>
            <a:r>
              <a:rPr lang="en-GB" sz="1200" b="1" dirty="0">
                <a:solidFill>
                  <a:srgbClr val="66A511"/>
                </a:solidFill>
                <a:latin typeface="Calibri Light" panose="020F0302020204030204" pitchFamily="34" charset="0"/>
              </a:rPr>
              <a:t>14-15 </a:t>
            </a:r>
            <a:r>
              <a:rPr lang="en-GB" sz="1200" b="1" dirty="0" smtClean="0">
                <a:solidFill>
                  <a:srgbClr val="66A511"/>
                </a:solidFill>
                <a:latin typeface="Calibri Light" panose="020F0302020204030204" pitchFamily="34" charset="0"/>
              </a:rPr>
              <a:t>April 2025, Faculty of Veterinary Medicine - Skopje </a:t>
            </a:r>
            <a:endParaRPr lang="mk-MK" sz="1200" b="1" dirty="0">
              <a:solidFill>
                <a:srgbClr val="66A511"/>
              </a:solidFill>
              <a:latin typeface="Calibri Light" panose="020F0302020204030204" pitchFamily="34" charset="0"/>
            </a:endParaRPr>
          </a:p>
        </p:txBody>
      </p:sp>
      <p:sp>
        <p:nvSpPr>
          <p:cNvPr id="24" name="Rectangle 17"/>
          <p:cNvSpPr>
            <a:spLocks noChangeArrowheads="1"/>
          </p:cNvSpPr>
          <p:nvPr/>
        </p:nvSpPr>
        <p:spPr bwMode="auto">
          <a:xfrm>
            <a:off x="102558850" y="619645700"/>
            <a:ext cx="457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mk-MK" altLang="mk-MK" sz="3200" b="1" i="0" u="none" strike="noStrike" cap="none" normalizeH="0" baseline="0" smtClean="0">
                <a:ln>
                  <a:noFill/>
                </a:ln>
                <a:solidFill>
                  <a:srgbClr val="FFFFFF"/>
                </a:solidFill>
                <a:effectLst/>
                <a:latin typeface="Poppins"/>
              </a:rPr>
              <a:t/>
            </a:r>
            <a:br>
              <a:rPr kumimoji="0" lang="mk-MK" altLang="mk-MK" sz="3200" b="1" i="0" u="none" strike="noStrike" cap="none" normalizeH="0" baseline="0" smtClean="0">
                <a:ln>
                  <a:noFill/>
                </a:ln>
                <a:solidFill>
                  <a:srgbClr val="FFFFFF"/>
                </a:solidFill>
                <a:effectLst/>
                <a:latin typeface="Poppins"/>
              </a:rPr>
            </a:br>
            <a:r>
              <a:rPr kumimoji="0" lang="mk-MK" altLang="mk-MK" sz="3200" b="1" i="0" u="none" strike="noStrike" cap="none" normalizeH="0" baseline="0" smtClean="0">
                <a:ln>
                  <a:noFill/>
                </a:ln>
                <a:solidFill>
                  <a:srgbClr val="FFFFFF"/>
                </a:solidFill>
                <a:effectLst/>
                <a:latin typeface="Poppins"/>
              </a:rPr>
              <a:t>01</a:t>
            </a:r>
            <a:endParaRPr kumimoji="0" lang="mk-MK" altLang="mk-MK"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mk-MK" altLang="mk-MK" sz="2100" b="1" i="0" u="none" strike="noStrike" cap="none" normalizeH="0" baseline="0" smtClean="0">
                <a:ln>
                  <a:noFill/>
                </a:ln>
                <a:solidFill>
                  <a:srgbClr val="FFFFFF"/>
                </a:solidFill>
                <a:effectLst/>
                <a:latin typeface="Poppins"/>
              </a:rPr>
              <a:t>Definition of Biosecurity</a:t>
            </a:r>
            <a:endParaRPr kumimoji="0" lang="mk-MK" altLang="mk-MK"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mk-MK" altLang="mk-MK" sz="1800" b="0" i="0" u="none" strike="noStrike" cap="none" normalizeH="0" baseline="0" smtClean="0">
                <a:ln>
                  <a:noFill/>
                </a:ln>
                <a:solidFill>
                  <a:srgbClr val="FFFFFF"/>
                </a:solidFill>
                <a:effectLst/>
                <a:latin typeface="IBM Plex Sans"/>
              </a:rPr>
              <a:t>Biosecurity refers to measures preventing loss, theft, misuse, or release of pathogens.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mk-MK" altLang="mk-MK" sz="1800" b="0" i="0" u="none" strike="noStrike" cap="none" normalizeH="0" baseline="0" smtClean="0">
              <a:ln>
                <a:noFill/>
              </a:ln>
              <a:solidFill>
                <a:schemeClr val="tx1"/>
              </a:solidFill>
              <a:effectLst/>
              <a:latin typeface="Arial" panose="020B0604020202020204" pitchFamily="34" charset="0"/>
            </a:endParaRPr>
          </a:p>
        </p:txBody>
      </p:sp>
      <p:sp>
        <p:nvSpPr>
          <p:cNvPr id="25" name="Rectangle 18"/>
          <p:cNvSpPr>
            <a:spLocks noChangeArrowheads="1"/>
          </p:cNvSpPr>
          <p:nvPr/>
        </p:nvSpPr>
        <p:spPr bwMode="auto">
          <a:xfrm>
            <a:off x="23183850" y="619645700"/>
            <a:ext cx="457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mk-MK" altLang="mk-MK" sz="3200" b="1" i="0" u="none" strike="noStrike" cap="none" normalizeH="0" baseline="0" smtClean="0">
                <a:ln>
                  <a:noFill/>
                </a:ln>
                <a:solidFill>
                  <a:srgbClr val="FFFFFF"/>
                </a:solidFill>
                <a:effectLst/>
                <a:latin typeface="Poppins"/>
              </a:rPr>
              <a:t>02</a:t>
            </a:r>
            <a:endParaRPr kumimoji="0" lang="mk-MK" altLang="mk-MK"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mk-MK" altLang="mk-MK" sz="2100" b="1" i="0" u="none" strike="noStrike" cap="none" normalizeH="0" baseline="0" smtClean="0">
                <a:ln>
                  <a:noFill/>
                </a:ln>
                <a:solidFill>
                  <a:srgbClr val="FFFFFF"/>
                </a:solidFill>
                <a:effectLst/>
                <a:latin typeface="Poppins"/>
              </a:rPr>
              <a:t>Scope of Biosecurity</a:t>
            </a:r>
            <a:endParaRPr kumimoji="0" lang="mk-MK" altLang="mk-MK"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mk-MK" altLang="mk-MK" sz="1800" b="0" i="0" u="none" strike="noStrike" cap="none" normalizeH="0" baseline="0" smtClean="0">
                <a:ln>
                  <a:noFill/>
                </a:ln>
                <a:solidFill>
                  <a:srgbClr val="FFFFFF"/>
                </a:solidFill>
                <a:effectLst/>
                <a:latin typeface="IBM Plex Sans"/>
              </a:rPr>
              <a:t>It includes administrative, regulatory, and physical security measures.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mk-MK" altLang="mk-MK" sz="1800" b="0" i="0" u="none" strike="noStrike" cap="none" normalizeH="0" baseline="0" smtClean="0">
              <a:ln>
                <a:noFill/>
              </a:ln>
              <a:solidFill>
                <a:schemeClr val="tx1"/>
              </a:solidFill>
              <a:effectLst/>
              <a:latin typeface="Arial" panose="020B0604020202020204" pitchFamily="34" charset="0"/>
            </a:endParaRPr>
          </a:p>
        </p:txBody>
      </p:sp>
      <p:sp>
        <p:nvSpPr>
          <p:cNvPr id="26" name="Rectangle 19"/>
          <p:cNvSpPr>
            <a:spLocks noChangeArrowheads="1"/>
          </p:cNvSpPr>
          <p:nvPr/>
        </p:nvSpPr>
        <p:spPr bwMode="auto">
          <a:xfrm>
            <a:off x="2147483647" y="619645700"/>
            <a:ext cx="457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mk-MK" altLang="mk-MK" sz="3200" b="1" i="0" u="none" strike="noStrike" cap="none" normalizeH="0" baseline="0" smtClean="0">
                <a:ln>
                  <a:noFill/>
                </a:ln>
                <a:solidFill>
                  <a:srgbClr val="FFFFFF"/>
                </a:solidFill>
                <a:effectLst/>
                <a:latin typeface="Poppins"/>
              </a:rPr>
              <a:t>03</a:t>
            </a:r>
            <a:endParaRPr kumimoji="0" lang="mk-MK" altLang="mk-MK"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mk-MK" altLang="mk-MK" sz="2100" b="1" i="0" u="none" strike="noStrike" cap="none" normalizeH="0" baseline="0" smtClean="0">
                <a:ln>
                  <a:noFill/>
                </a:ln>
                <a:solidFill>
                  <a:srgbClr val="FFFFFF"/>
                </a:solidFill>
                <a:effectLst/>
                <a:latin typeface="Poppins"/>
              </a:rPr>
              <a:t>Purpose of Biosecurity</a:t>
            </a:r>
            <a:endParaRPr kumimoji="0" lang="mk-MK" altLang="mk-MK"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mk-MK" altLang="mk-MK" sz="1800" b="0" i="0" u="none" strike="noStrike" cap="none" normalizeH="0" baseline="0" smtClean="0">
                <a:ln>
                  <a:noFill/>
                </a:ln>
                <a:solidFill>
                  <a:srgbClr val="FFFFFF"/>
                </a:solidFill>
                <a:effectLst/>
                <a:latin typeface="IBM Plex Sans"/>
              </a:rPr>
              <a:t>The aim is to safeguard public health and prevent biological threats.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mk-MK" altLang="mk-MK" sz="1800" b="0" i="0" u="none" strike="noStrike" cap="none" normalizeH="0" baseline="0" smtClean="0">
              <a:ln>
                <a:noFill/>
              </a:ln>
              <a:solidFill>
                <a:schemeClr val="tx1"/>
              </a:solidFill>
              <a:effectLst/>
              <a:latin typeface="Arial" panose="020B0604020202020204" pitchFamily="34" charset="0"/>
            </a:endParaRPr>
          </a:p>
        </p:txBody>
      </p:sp>
      <p:sp>
        <p:nvSpPr>
          <p:cNvPr id="27" name="Rectangle 20"/>
          <p:cNvSpPr>
            <a:spLocks noChangeArrowheads="1"/>
          </p:cNvSpPr>
          <p:nvPr/>
        </p:nvSpPr>
        <p:spPr bwMode="auto">
          <a:xfrm>
            <a:off x="6750050" y="619645700"/>
            <a:ext cx="457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mk-MK" altLang="mk-MK" sz="3200" b="1" i="0" u="none" strike="noStrike" cap="none" normalizeH="0" baseline="0" smtClean="0">
                <a:ln>
                  <a:noFill/>
                </a:ln>
                <a:solidFill>
                  <a:srgbClr val="FFFFFF"/>
                </a:solidFill>
                <a:effectLst/>
                <a:latin typeface="Poppins"/>
              </a:rPr>
              <a:t>04</a:t>
            </a:r>
            <a:endParaRPr kumimoji="0" lang="mk-MK" altLang="mk-MK"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mk-MK" altLang="mk-MK" sz="2100" b="1" i="0" u="none" strike="noStrike" cap="none" normalizeH="0" baseline="0" smtClean="0">
                <a:ln>
                  <a:noFill/>
                </a:ln>
                <a:solidFill>
                  <a:srgbClr val="FFFFFF"/>
                </a:solidFill>
                <a:effectLst/>
                <a:latin typeface="Poppins"/>
              </a:rPr>
              <a:t>Pathogen Management</a:t>
            </a:r>
            <a:endParaRPr kumimoji="0" lang="mk-MK" altLang="mk-MK"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mk-MK" altLang="mk-MK" sz="1800" b="0" i="0" u="none" strike="noStrike" cap="none" normalizeH="0" baseline="0" smtClean="0">
                <a:ln>
                  <a:noFill/>
                </a:ln>
                <a:solidFill>
                  <a:srgbClr val="FFFFFF"/>
                </a:solidFill>
                <a:effectLst/>
                <a:latin typeface="IBM Plex Sans"/>
              </a:rPr>
              <a:t>Effective biosecurity involves managing and controlling pathogens securely.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mk-MK" altLang="mk-MK" sz="1800" b="0" i="0" u="none" strike="noStrike" cap="none" normalizeH="0" baseline="0" smtClean="0">
              <a:ln>
                <a:noFill/>
              </a:ln>
              <a:solidFill>
                <a:schemeClr val="tx1"/>
              </a:solidFill>
              <a:effectLst/>
              <a:latin typeface="Arial" panose="020B0604020202020204" pitchFamily="34" charset="0"/>
            </a:endParaRPr>
          </a:p>
        </p:txBody>
      </p:sp>
      <p:sp>
        <p:nvSpPr>
          <p:cNvPr id="28" name="Rectangle 21"/>
          <p:cNvSpPr>
            <a:spLocks noChangeArrowheads="1"/>
          </p:cNvSpPr>
          <p:nvPr/>
        </p:nvSpPr>
        <p:spPr bwMode="auto">
          <a:xfrm>
            <a:off x="896588250" y="619645700"/>
            <a:ext cx="457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mk-MK" altLang="mk-MK" sz="3200" b="1" i="0" u="none" strike="noStrike" cap="none" normalizeH="0" baseline="0" smtClean="0">
                <a:ln>
                  <a:noFill/>
                </a:ln>
                <a:solidFill>
                  <a:srgbClr val="FFFFFF"/>
                </a:solidFill>
                <a:effectLst/>
                <a:latin typeface="Poppins"/>
              </a:rPr>
              <a:t>05</a:t>
            </a:r>
            <a:endParaRPr kumimoji="0" lang="mk-MK" altLang="mk-MK"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mk-MK" altLang="mk-MK" sz="2100" b="1" i="0" u="none" strike="noStrike" cap="none" normalizeH="0" baseline="0" smtClean="0">
                <a:ln>
                  <a:noFill/>
                </a:ln>
                <a:solidFill>
                  <a:srgbClr val="FFFFFF"/>
                </a:solidFill>
                <a:effectLst/>
                <a:latin typeface="Poppins"/>
              </a:rPr>
              <a:t>Compliance and Regulation</a:t>
            </a:r>
            <a:endParaRPr kumimoji="0" lang="mk-MK" altLang="mk-MK"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mk-MK" altLang="mk-MK" sz="1800" b="0" i="0" u="none" strike="noStrike" cap="none" normalizeH="0" baseline="0" smtClean="0">
                <a:ln>
                  <a:noFill/>
                </a:ln>
                <a:solidFill>
                  <a:srgbClr val="FFFFFF"/>
                </a:solidFill>
                <a:effectLst/>
                <a:latin typeface="IBM Plex Sans"/>
              </a:rPr>
              <a:t>Adhering to biosecurity regulations is crucial for safety and security.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mk-MK" altLang="mk-MK" sz="1800" b="0" i="0" u="none" strike="noStrike" cap="none" normalizeH="0" baseline="0" smtClean="0">
              <a:ln>
                <a:noFill/>
              </a:ln>
              <a:solidFill>
                <a:schemeClr val="tx1"/>
              </a:solidFill>
              <a:effectLst/>
              <a:latin typeface="Arial" panose="020B0604020202020204" pitchFamily="34" charset="0"/>
            </a:endParaRPr>
          </a:p>
        </p:txBody>
      </p:sp>
      <p:sp>
        <p:nvSpPr>
          <p:cNvPr id="29" name="Rectangle 22"/>
          <p:cNvSpPr>
            <a:spLocks noChangeArrowheads="1"/>
          </p:cNvSpPr>
          <p:nvPr/>
        </p:nvSpPr>
        <p:spPr bwMode="auto">
          <a:xfrm>
            <a:off x="896588250" y="619645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mk-MK"/>
          </a:p>
        </p:txBody>
      </p:sp>
      <p:sp>
        <p:nvSpPr>
          <p:cNvPr id="30" name="Rectangle 23"/>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mk-MK" altLang="mk-MK" sz="800" b="0" i="0" u="none" strike="noStrike" cap="none" normalizeH="0" baseline="0" smtClean="0">
                <a:ln>
                  <a:noFill/>
                </a:ln>
                <a:solidFill>
                  <a:srgbClr val="000000"/>
                </a:solidFill>
                <a:effectLst/>
                <a:latin typeface="Poppins"/>
              </a:rPr>
              <a:t/>
            </a:r>
            <a:br>
              <a:rPr kumimoji="0" lang="mk-MK" altLang="mk-MK" sz="800" b="0" i="0" u="none" strike="noStrike" cap="none" normalizeH="0" baseline="0" smtClean="0">
                <a:ln>
                  <a:noFill/>
                </a:ln>
                <a:solidFill>
                  <a:srgbClr val="000000"/>
                </a:solidFill>
                <a:effectLst/>
                <a:latin typeface="Poppins"/>
              </a:rPr>
            </a:br>
            <a:endParaRPr kumimoji="0" lang="mk-MK" altLang="mk-MK"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6853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413338"/>
            <a:ext cx="6096000" cy="646331"/>
          </a:xfrm>
          <a:prstGeom prst="rect">
            <a:avLst/>
          </a:prstGeom>
        </p:spPr>
        <p:txBody>
          <a:bodyPr>
            <a:spAutoFit/>
          </a:bodyPr>
          <a:lstStyle/>
          <a:p>
            <a:r>
              <a:rPr lang="en-US" dirty="0" smtClean="0"/>
              <a:t/>
            </a:r>
            <a:br>
              <a:rPr lang="en-US" dirty="0" smtClean="0"/>
            </a:br>
            <a:endParaRPr lang="en-US" dirty="0"/>
          </a:p>
        </p:txBody>
      </p:sp>
      <p:sp>
        <p:nvSpPr>
          <p:cNvPr id="6" name="Rectangle 5"/>
          <p:cNvSpPr/>
          <p:nvPr/>
        </p:nvSpPr>
        <p:spPr>
          <a:xfrm>
            <a:off x="424873" y="567042"/>
            <a:ext cx="8719127" cy="3808735"/>
          </a:xfrm>
          <a:prstGeom prst="rect">
            <a:avLst/>
          </a:prstGeom>
        </p:spPr>
        <p:txBody>
          <a:bodyPr wrap="square">
            <a:spAutoFit/>
          </a:bodyPr>
          <a:lstStyle/>
          <a:p>
            <a:pPr lvl="0"/>
            <a:r>
              <a:rPr lang="en-US" b="1" dirty="0" smtClean="0">
                <a:solidFill>
                  <a:srgbClr val="0070C0"/>
                </a:solidFill>
                <a:latin typeface="Calibri" panose="020F0502020204030204" pitchFamily="34" charset="0"/>
                <a:ea typeface="Symbol" panose="05050102010706020507" pitchFamily="18" charset="2"/>
                <a:cs typeface="Symbol" panose="05050102010706020507" pitchFamily="18" charset="2"/>
              </a:rPr>
              <a:t>The </a:t>
            </a:r>
            <a:r>
              <a:rPr lang="en-US" b="1" dirty="0">
                <a:solidFill>
                  <a:srgbClr val="0070C0"/>
                </a:solidFill>
                <a:latin typeface="Calibri" panose="020F0502020204030204" pitchFamily="34" charset="0"/>
                <a:ea typeface="Symbol" panose="05050102010706020507" pitchFamily="18" charset="2"/>
                <a:cs typeface="Symbol" panose="05050102010706020507" pitchFamily="18" charset="2"/>
              </a:rPr>
              <a:t>outer packaging shall be sturdy to protect the integrity of the samples. </a:t>
            </a:r>
            <a:endParaRPr lang="en-US" b="1" dirty="0" smtClean="0">
              <a:solidFill>
                <a:srgbClr val="0070C0"/>
              </a:solidFill>
              <a:latin typeface="Calibri" panose="020F0502020204030204" pitchFamily="34" charset="0"/>
              <a:ea typeface="Symbol" panose="05050102010706020507" pitchFamily="18" charset="2"/>
              <a:cs typeface="Symbol" panose="05050102010706020507" pitchFamily="18" charset="2"/>
            </a:endParaRPr>
          </a:p>
          <a:p>
            <a:pPr lvl="0"/>
            <a:endParaRPr lang="en-US" b="1" dirty="0">
              <a:solidFill>
                <a:srgbClr val="0070C0"/>
              </a:solidFill>
              <a:latin typeface="Calibri" panose="020F0502020204030204" pitchFamily="34" charset="0"/>
              <a:ea typeface="Symbol" panose="05050102010706020507" pitchFamily="18" charset="2"/>
              <a:cs typeface="Symbol" panose="05050102010706020507" pitchFamily="18" charset="2"/>
            </a:endParaRPr>
          </a:p>
          <a:p>
            <a:pPr lvl="0"/>
            <a:r>
              <a:rPr lang="en-US" dirty="0" smtClean="0"/>
              <a:t>In </a:t>
            </a:r>
            <a:r>
              <a:rPr lang="en-US" dirty="0"/>
              <a:t>case of large specimens (whole carcass, bone or similar  ), the outer packaging may be sufficiently hard plastic bag</a:t>
            </a:r>
            <a:r>
              <a:rPr lang="en-US" dirty="0" smtClean="0"/>
              <a:t>.</a:t>
            </a:r>
          </a:p>
          <a:p>
            <a:pPr lvl="0"/>
            <a:endParaRPr lang="mk-MK" dirty="0"/>
          </a:p>
          <a:p>
            <a:pPr lvl="0"/>
            <a:r>
              <a:rPr lang="en-US" dirty="0"/>
              <a:t>Place all secondary packages in an outer package containing sufficient quantity of chilled ice packs to maintain the cold chain during the transport</a:t>
            </a:r>
            <a:r>
              <a:rPr lang="en-US" dirty="0" smtClean="0"/>
              <a:t>.</a:t>
            </a:r>
          </a:p>
          <a:p>
            <a:pPr lvl="0"/>
            <a:r>
              <a:rPr lang="en-US" dirty="0" smtClean="0"/>
              <a:t> </a:t>
            </a:r>
          </a:p>
          <a:p>
            <a:pPr lvl="0"/>
            <a:r>
              <a:rPr lang="en-US" dirty="0" smtClean="0"/>
              <a:t>It is not recommended to use </a:t>
            </a:r>
            <a:r>
              <a:rPr lang="en-US" dirty="0"/>
              <a:t>wet </a:t>
            </a:r>
            <a:r>
              <a:rPr lang="en-US" dirty="0" smtClean="0"/>
              <a:t>ice (the package may leak).</a:t>
            </a:r>
          </a:p>
          <a:p>
            <a:pPr lvl="0"/>
            <a:endParaRPr lang="mk-MK" dirty="0"/>
          </a:p>
          <a:p>
            <a:pPr lvl="0"/>
            <a:r>
              <a:rPr lang="en-US" dirty="0"/>
              <a:t>Clean and disinfect the outer packaging from the outside prior to handing it to the transporter or placing it in the transportation vehicle.</a:t>
            </a:r>
            <a:endParaRPr lang="mk-MK" dirty="0"/>
          </a:p>
          <a:p>
            <a:pPr lvl="0">
              <a:spcBef>
                <a:spcPts val="900"/>
              </a:spcBef>
              <a:spcAft>
                <a:spcPts val="0"/>
              </a:spcAft>
              <a:buSzPts val="1100"/>
              <a:tabLst>
                <a:tab pos="1153795" algn="l"/>
              </a:tabLst>
            </a:pPr>
            <a:endParaRPr lang="mk-MK" b="1" dirty="0">
              <a:solidFill>
                <a:srgbClr val="0070C0"/>
              </a:solidFill>
              <a:latin typeface="Calibri" panose="020F0502020204030204" pitchFamily="34" charset="0"/>
              <a:ea typeface="Symbol" panose="05050102010706020507" pitchFamily="18" charset="2"/>
              <a:cs typeface="Symbol" panose="05050102010706020507" pitchFamily="18" charset="2"/>
            </a:endParaRPr>
          </a:p>
        </p:txBody>
      </p:sp>
    </p:spTree>
    <p:extLst>
      <p:ext uri="{BB962C8B-B14F-4D97-AF65-F5344CB8AC3E}">
        <p14:creationId xmlns:p14="http://schemas.microsoft.com/office/powerpoint/2010/main" val="36199524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A99C6-7474-8261-F59C-3828C8B4A121}"/>
              </a:ext>
            </a:extLst>
          </p:cNvPr>
          <p:cNvSpPr>
            <a:spLocks noGrp="1"/>
          </p:cNvSpPr>
          <p:nvPr>
            <p:ph type="title"/>
          </p:nvPr>
        </p:nvSpPr>
        <p:spPr>
          <a:xfrm>
            <a:off x="841248" y="968716"/>
            <a:ext cx="3600860" cy="5011460"/>
          </a:xfrm>
        </p:spPr>
        <p:txBody>
          <a:bodyPr vert="horz" lIns="91440" tIns="45720" rIns="91440" bIns="45720" rtlCol="0" anchor="t">
            <a:normAutofit/>
          </a:bodyPr>
          <a:lstStyle/>
          <a:p>
            <a:pPr>
              <a:lnSpc>
                <a:spcPct val="90000"/>
              </a:lnSpc>
            </a:pPr>
            <a:r>
              <a:rPr lang="mk" b="1" dirty="0">
                <a:solidFill>
                  <a:srgbClr val="92D050"/>
                </a:solidFill>
                <a:ea typeface="+mj-lt"/>
                <a:cs typeface="+mj-lt"/>
              </a:rPr>
              <a:t>TERTIARY PACKAGING</a:t>
            </a:r>
            <a:endParaRPr lang="en-US" dirty="0">
              <a:solidFill>
                <a:srgbClr val="92D050"/>
              </a:solidFill>
            </a:endParaRPr>
          </a:p>
        </p:txBody>
      </p:sp>
      <p:sp>
        <p:nvSpPr>
          <p:cNvPr id="3" name="Content Placeholder 2">
            <a:extLst>
              <a:ext uri="{FF2B5EF4-FFF2-40B4-BE49-F238E27FC236}">
                <a16:creationId xmlns:a16="http://schemas.microsoft.com/office/drawing/2014/main" id="{30556E39-5C75-4C2A-546A-0E7FA71426D0}"/>
              </a:ext>
            </a:extLst>
          </p:cNvPr>
          <p:cNvSpPr>
            <a:spLocks noGrp="1"/>
          </p:cNvSpPr>
          <p:nvPr>
            <p:ph idx="1"/>
          </p:nvPr>
        </p:nvSpPr>
        <p:spPr>
          <a:xfrm>
            <a:off x="4317416" y="845167"/>
            <a:ext cx="6397689" cy="4366913"/>
          </a:xfrm>
        </p:spPr>
        <p:txBody>
          <a:bodyPr vert="horz" lIns="91440" tIns="45720" rIns="91440" bIns="45720" rtlCol="0" anchor="ctr">
            <a:normAutofit/>
          </a:bodyPr>
          <a:lstStyle/>
          <a:p>
            <a:pPr marL="210185" indent="-210185" algn="just">
              <a:buFont typeface="Arial"/>
              <a:buChar char="•"/>
            </a:pPr>
            <a:r>
              <a:rPr lang="mk" sz="2000" dirty="0">
                <a:solidFill>
                  <a:schemeClr val="tx2"/>
                </a:solidFill>
                <a:ea typeface="+mn-lt"/>
                <a:cs typeface="+mn-lt"/>
              </a:rPr>
              <a:t>The accompanying documents are placed in a clean, waterproof zip bag, and adhered to the outside of the package.</a:t>
            </a:r>
            <a:endParaRPr lang="mk" sz="2400" dirty="0">
              <a:solidFill>
                <a:schemeClr val="tx2"/>
              </a:solidFill>
              <a:ea typeface="+mn-lt"/>
              <a:cs typeface="+mn-lt"/>
            </a:endParaRPr>
          </a:p>
          <a:p>
            <a:pPr marL="210185" indent="-210185" algn="just">
              <a:buFont typeface="Arial"/>
              <a:buChar char="•"/>
            </a:pPr>
            <a:r>
              <a:rPr lang="mk" sz="2000" dirty="0">
                <a:solidFill>
                  <a:srgbClr val="0070C0"/>
                </a:solidFill>
                <a:ea typeface="+mn-lt"/>
                <a:cs typeface="+mn-lt"/>
              </a:rPr>
              <a:t>It is recommended that the supporting documents be photographed and sent to the laboratory prior to transportation of the materials.</a:t>
            </a:r>
            <a:endParaRPr lang="mk" sz="2400" dirty="0">
              <a:solidFill>
                <a:srgbClr val="0070C0"/>
              </a:solidFill>
              <a:ea typeface="+mn-lt"/>
              <a:cs typeface="+mn-lt"/>
            </a:endParaRPr>
          </a:p>
          <a:p>
            <a:pPr marL="210185" indent="-210185" algn="just">
              <a:buFont typeface="Arial"/>
              <a:buChar char="•"/>
            </a:pPr>
            <a:r>
              <a:rPr lang="mk" sz="2000" dirty="0">
                <a:solidFill>
                  <a:schemeClr val="tx2"/>
                </a:solidFill>
                <a:ea typeface="+mn-lt"/>
                <a:cs typeface="+mn-lt"/>
              </a:rPr>
              <a:t>This allows for the preparation and initiation of laboratory procedures prior to the receipt of materials.</a:t>
            </a:r>
            <a:endParaRPr lang="mk" sz="2400" dirty="0">
              <a:solidFill>
                <a:schemeClr val="tx2"/>
              </a:solidFill>
              <a:ea typeface="+mn-lt"/>
              <a:cs typeface="+mn-lt"/>
            </a:endParaRPr>
          </a:p>
        </p:txBody>
      </p:sp>
      <p:pic>
        <p:nvPicPr>
          <p:cNvPr id="6" name="Image 75">
            <a:extLst>
              <a:ext uri="{FF2B5EF4-FFF2-40B4-BE49-F238E27FC236}">
                <a16:creationId xmlns:a16="http://schemas.microsoft.com/office/drawing/2014/main" id="{9C96B475-468F-FB3C-61FA-9AD34A21E403}"/>
              </a:ext>
            </a:extLst>
          </p:cNvPr>
          <p:cNvPicPr/>
          <p:nvPr/>
        </p:nvPicPr>
        <p:blipFill>
          <a:blip r:embed="rId3" cstate="print"/>
          <a:stretch>
            <a:fillRect/>
          </a:stretch>
        </p:blipFill>
        <p:spPr>
          <a:xfrm>
            <a:off x="1333567" y="2512650"/>
            <a:ext cx="2756293" cy="3700588"/>
          </a:xfrm>
          <a:prstGeom prst="rect">
            <a:avLst/>
          </a:prstGeom>
          <a:scene3d>
            <a:camera prst="orthographicFront"/>
            <a:lightRig rig="threePt" dir="t"/>
          </a:scene3d>
          <a:sp3d>
            <a:bevelT/>
          </a:sp3d>
        </p:spPr>
      </p:pic>
      <p:sp>
        <p:nvSpPr>
          <p:cNvPr id="7" name="Textbox 79">
            <a:extLst>
              <a:ext uri="{FF2B5EF4-FFF2-40B4-BE49-F238E27FC236}">
                <a16:creationId xmlns:a16="http://schemas.microsoft.com/office/drawing/2014/main" id="{90DF5A4B-2330-CD98-ADF4-930941EA8EF7}"/>
              </a:ext>
            </a:extLst>
          </p:cNvPr>
          <p:cNvSpPr txBox="1"/>
          <p:nvPr/>
        </p:nvSpPr>
        <p:spPr>
          <a:xfrm>
            <a:off x="9257" y="5230572"/>
            <a:ext cx="1096754" cy="465448"/>
          </a:xfrm>
          <a:prstGeom prst="rect">
            <a:avLst/>
          </a:prstGeom>
          <a:ln w="6350">
            <a:solidFill>
              <a:srgbClr val="000000"/>
            </a:solidFill>
            <a:prstDash val="solid"/>
          </a:ln>
          <a:scene3d>
            <a:camera prst="orthographicFront"/>
            <a:lightRig rig="threePt" dir="t"/>
          </a:scene3d>
          <a:sp3d>
            <a:bevelT/>
          </a:sp3d>
        </p:spPr>
        <p:txBody>
          <a:bodyPr wrap="square" lIns="0" tIns="0" rIns="0" bIns="0" rtlCol="0">
            <a:noAutofit/>
          </a:bodyPr>
          <a:lstStyle/>
          <a:p>
            <a:pPr marL="92710" marR="83820">
              <a:lnSpc>
                <a:spcPct val="100000"/>
              </a:lnSpc>
              <a:spcBef>
                <a:spcPts val="380"/>
              </a:spcBef>
            </a:pPr>
            <a:r>
              <a:rPr lang="en-US" sz="1200" b="1" dirty="0" smtClean="0">
                <a:effectLst/>
                <a:ea typeface="Calibri" panose="020F0502020204030204" pitchFamily="34" charset="0"/>
                <a:cs typeface="Calibri" panose="020F0502020204030204" pitchFamily="34" charset="0"/>
              </a:rPr>
              <a:t>Documents and forms</a:t>
            </a:r>
            <a:endParaRPr lang="mk-MK" sz="2000" dirty="0">
              <a:effectLst/>
              <a:ea typeface="Calibri" panose="020F0502020204030204" pitchFamily="34" charset="0"/>
            </a:endParaRPr>
          </a:p>
        </p:txBody>
      </p:sp>
      <p:sp>
        <p:nvSpPr>
          <p:cNvPr id="8" name="Right Arrow 7"/>
          <p:cNvSpPr/>
          <p:nvPr/>
        </p:nvSpPr>
        <p:spPr>
          <a:xfrm>
            <a:off x="1106011" y="5351534"/>
            <a:ext cx="753212" cy="2235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Tree>
    <p:extLst>
      <p:ext uri="{BB962C8B-B14F-4D97-AF65-F5344CB8AC3E}">
        <p14:creationId xmlns:p14="http://schemas.microsoft.com/office/powerpoint/2010/main" val="2070561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A picture containing text, sky, outdoor&#10;&#10;Description automatically generated">
            <a:extLst>
              <a:ext uri="{FF2B5EF4-FFF2-40B4-BE49-F238E27FC236}">
                <a16:creationId xmlns:a16="http://schemas.microsoft.com/office/drawing/2014/main" id="{26AC965C-1550-16CC-8427-651A0577CD48}"/>
              </a:ext>
            </a:extLst>
          </p:cNvPr>
          <p:cNvPicPr>
            <a:picLocks noChangeAspect="1"/>
          </p:cNvPicPr>
          <p:nvPr/>
        </p:nvPicPr>
        <p:blipFill rotWithShape="1">
          <a:blip r:embed="rId3"/>
          <a:srcRect l="1778" r="1" b="1"/>
          <a:stretch/>
        </p:blipFill>
        <p:spPr>
          <a:xfrm>
            <a:off x="1" y="1"/>
            <a:ext cx="12192000" cy="6857999"/>
          </a:xfrm>
          <a:prstGeom prst="rect">
            <a:avLst/>
          </a:prstGeom>
        </p:spPr>
      </p:pic>
      <p:sp>
        <p:nvSpPr>
          <p:cNvPr id="2" name="Title 1">
            <a:extLst>
              <a:ext uri="{FF2B5EF4-FFF2-40B4-BE49-F238E27FC236}">
                <a16:creationId xmlns:a16="http://schemas.microsoft.com/office/drawing/2014/main" id="{492543EB-95B4-6FA8-BD94-663F182EE62F}"/>
              </a:ext>
            </a:extLst>
          </p:cNvPr>
          <p:cNvSpPr>
            <a:spLocks noGrp="1"/>
          </p:cNvSpPr>
          <p:nvPr>
            <p:ph type="title"/>
          </p:nvPr>
        </p:nvSpPr>
        <p:spPr>
          <a:xfrm>
            <a:off x="1096424" y="670812"/>
            <a:ext cx="4775162" cy="1339382"/>
          </a:xfrm>
        </p:spPr>
        <p:txBody>
          <a:bodyPr>
            <a:normAutofit/>
          </a:bodyPr>
          <a:lstStyle/>
          <a:p>
            <a:pPr algn="ctr"/>
            <a:r>
              <a:rPr lang="mk" sz="3600" b="1" dirty="0"/>
              <a:t>STORAGE AND TRANSPORTATION</a:t>
            </a:r>
            <a:endParaRPr lang="en-US" sz="3600" dirty="0"/>
          </a:p>
        </p:txBody>
      </p:sp>
      <p:sp>
        <p:nvSpPr>
          <p:cNvPr id="3" name="Content Placeholder 2">
            <a:extLst>
              <a:ext uri="{FF2B5EF4-FFF2-40B4-BE49-F238E27FC236}">
                <a16:creationId xmlns:a16="http://schemas.microsoft.com/office/drawing/2014/main" id="{0BEE99D1-3264-5A42-1747-A60E571C005B}"/>
              </a:ext>
            </a:extLst>
          </p:cNvPr>
          <p:cNvSpPr>
            <a:spLocks noGrp="1"/>
          </p:cNvSpPr>
          <p:nvPr>
            <p:ph idx="1"/>
          </p:nvPr>
        </p:nvSpPr>
        <p:spPr>
          <a:xfrm>
            <a:off x="953987" y="1872992"/>
            <a:ext cx="4917599" cy="4155047"/>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indent="0">
              <a:buNone/>
            </a:pPr>
            <a:r>
              <a:rPr lang="mk" sz="1600" dirty="0">
                <a:ea typeface="+mn-lt"/>
                <a:cs typeface="+mn-lt"/>
              </a:rPr>
              <a:t>It is necessary to ensure proper temperature control during transport to keep specimens in the best condition to obtain a proper diagnosis.</a:t>
            </a:r>
            <a:endParaRPr lang="en-US" sz="1600" dirty="0"/>
          </a:p>
          <a:p>
            <a:pPr marL="210185" indent="-210185"/>
            <a:r>
              <a:rPr lang="mk" sz="1600" dirty="0">
                <a:ea typeface="+mn-lt"/>
                <a:cs typeface="+mn-lt"/>
              </a:rPr>
              <a:t>In general, samples should be stored in a refrigerated container (about 2–8 °C) if transport to the laboratory takes less than 48 hours.</a:t>
            </a:r>
            <a:endParaRPr lang="en-US" sz="1600" dirty="0">
              <a:ea typeface="+mn-lt"/>
              <a:cs typeface="+mn-lt"/>
            </a:endParaRPr>
          </a:p>
          <a:p>
            <a:pPr marL="210185" indent="-210185"/>
            <a:r>
              <a:rPr lang="mk" sz="1600" dirty="0">
                <a:ea typeface="+mn-lt"/>
                <a:cs typeface="+mn-lt"/>
              </a:rPr>
              <a:t>In situations where the delivery of samples is prolonged, they should be stored at a temperature of −20 °C.</a:t>
            </a:r>
            <a:endParaRPr lang="mk" sz="1600" dirty="0"/>
          </a:p>
          <a:p>
            <a:pPr marL="210185" indent="-210185"/>
            <a:r>
              <a:rPr lang="mk" sz="1600" dirty="0">
                <a:ea typeface="+mn-lt"/>
                <a:cs typeface="+mn-lt"/>
              </a:rPr>
              <a:t>Transportation of specimens should always be carried out by professional persons who have undergone appropriate training in the transport of infectious material (avoiding contact with unauthorised persons).</a:t>
            </a:r>
            <a:endParaRPr lang="en-US" sz="1600" dirty="0"/>
          </a:p>
          <a:p>
            <a:pPr marL="0" indent="0">
              <a:buNone/>
            </a:pPr>
            <a:endParaRPr lang="en-US" sz="1300" dirty="0"/>
          </a:p>
        </p:txBody>
      </p:sp>
      <p:sp>
        <p:nvSpPr>
          <p:cNvPr id="4" name="Footer Placeholder 3">
            <a:extLst>
              <a:ext uri="{FF2B5EF4-FFF2-40B4-BE49-F238E27FC236}">
                <a16:creationId xmlns:a16="http://schemas.microsoft.com/office/drawing/2014/main" id="{BD5C0DB9-776F-8A49-3B66-AB83E2492D33}"/>
              </a:ext>
            </a:extLst>
          </p:cNvPr>
          <p:cNvSpPr>
            <a:spLocks noGrp="1"/>
          </p:cNvSpPr>
          <p:nvPr>
            <p:ph type="ftr" sz="quarter" idx="11"/>
          </p:nvPr>
        </p:nvSpPr>
        <p:spPr>
          <a:xfrm>
            <a:off x="4038600" y="6356350"/>
            <a:ext cx="4114800" cy="365125"/>
          </a:xfrm>
        </p:spPr>
        <p:txBody>
          <a:bodyPr>
            <a:normAutofit/>
          </a:bodyPr>
          <a:lstStyle/>
          <a:p>
            <a:pPr>
              <a:spcAft>
                <a:spcPts val="600"/>
              </a:spcAft>
            </a:pPr>
            <a:r>
              <a:rPr lang="az-Cyrl-AZ" sz="1000" dirty="0">
                <a:solidFill>
                  <a:srgbClr val="FFFFFF"/>
                </a:solidFill>
              </a:rPr>
              <a:t>Faculty of Veterinary Medicine - Skopje, 10.04.2023</a:t>
            </a:r>
          </a:p>
        </p:txBody>
      </p:sp>
    </p:spTree>
    <p:extLst>
      <p:ext uri="{BB962C8B-B14F-4D97-AF65-F5344CB8AC3E}">
        <p14:creationId xmlns:p14="http://schemas.microsoft.com/office/powerpoint/2010/main" val="135789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A picture containing appliance, kitchen appliance&#10;&#10;Description automatically generated">
            <a:extLst>
              <a:ext uri="{FF2B5EF4-FFF2-40B4-BE49-F238E27FC236}">
                <a16:creationId xmlns:a16="http://schemas.microsoft.com/office/drawing/2014/main" id="{7A9982A5-3AAA-351D-8252-3DBED54F5223}"/>
              </a:ext>
            </a:extLst>
          </p:cNvPr>
          <p:cNvPicPr>
            <a:picLocks noChangeAspect="1"/>
          </p:cNvPicPr>
          <p:nvPr/>
        </p:nvPicPr>
        <p:blipFill rotWithShape="1">
          <a:blip r:embed="rId3"/>
          <a:srcRect t="11154" r="3" b="22445"/>
          <a:stretch/>
        </p:blipFill>
        <p:spPr>
          <a:xfrm>
            <a:off x="8158091" y="10"/>
            <a:ext cx="4033910" cy="3743481"/>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5" name="Picture 6">
            <a:extLst>
              <a:ext uri="{FF2B5EF4-FFF2-40B4-BE49-F238E27FC236}">
                <a16:creationId xmlns:a16="http://schemas.microsoft.com/office/drawing/2014/main" id="{BFE19536-E074-6627-45AD-A171D8AAFEBE}"/>
              </a:ext>
            </a:extLst>
          </p:cNvPr>
          <p:cNvPicPr>
            <a:picLocks noChangeAspect="1"/>
          </p:cNvPicPr>
          <p:nvPr/>
        </p:nvPicPr>
        <p:blipFill rotWithShape="1">
          <a:blip r:embed="rId4"/>
          <a:srcRect r="3149" b="1"/>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7" name="Picture 7" descr="A picture containing car, road, white, van&#10;&#10;Description automatically generated">
            <a:extLst>
              <a:ext uri="{FF2B5EF4-FFF2-40B4-BE49-F238E27FC236}">
                <a16:creationId xmlns:a16="http://schemas.microsoft.com/office/drawing/2014/main" id="{B877F1C7-161B-AFA4-3589-54CE59E6A310}"/>
              </a:ext>
            </a:extLst>
          </p:cNvPr>
          <p:cNvPicPr>
            <a:picLocks noChangeAspect="1"/>
          </p:cNvPicPr>
          <p:nvPr/>
        </p:nvPicPr>
        <p:blipFill rotWithShape="1">
          <a:blip r:embed="rId5"/>
          <a:srcRect t="27115" r="-1" b="57"/>
          <a:stretch/>
        </p:blipFill>
        <p:spPr>
          <a:xfrm>
            <a:off x="5168353" y="3710431"/>
            <a:ext cx="6486339" cy="3147569"/>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p:nvSpPr>
          <p:cNvPr id="2" name="Title 1">
            <a:extLst>
              <a:ext uri="{FF2B5EF4-FFF2-40B4-BE49-F238E27FC236}">
                <a16:creationId xmlns:a16="http://schemas.microsoft.com/office/drawing/2014/main" id="{492543EB-95B4-6FA8-BD94-663F182EE62F}"/>
              </a:ext>
            </a:extLst>
          </p:cNvPr>
          <p:cNvSpPr>
            <a:spLocks noGrp="1"/>
          </p:cNvSpPr>
          <p:nvPr>
            <p:ph type="title"/>
          </p:nvPr>
        </p:nvSpPr>
        <p:spPr>
          <a:xfrm>
            <a:off x="448056" y="685800"/>
            <a:ext cx="4922338" cy="1325563"/>
          </a:xfrm>
        </p:spPr>
        <p:txBody>
          <a:bodyPr>
            <a:normAutofit/>
          </a:bodyPr>
          <a:lstStyle/>
          <a:p>
            <a:r>
              <a:rPr lang="mk" b="1" dirty="0">
                <a:solidFill>
                  <a:srgbClr val="92D050"/>
                </a:solidFill>
              </a:rPr>
              <a:t>STORAGE AND TRANSPORTATION</a:t>
            </a:r>
            <a:endParaRPr lang="en-US" dirty="0">
              <a:solidFill>
                <a:srgbClr val="92D050"/>
              </a:solidFill>
            </a:endParaRPr>
          </a:p>
        </p:txBody>
      </p:sp>
      <p:sp>
        <p:nvSpPr>
          <p:cNvPr id="3" name="Content Placeholder 2">
            <a:extLst>
              <a:ext uri="{FF2B5EF4-FFF2-40B4-BE49-F238E27FC236}">
                <a16:creationId xmlns:a16="http://schemas.microsoft.com/office/drawing/2014/main" id="{0BEE99D1-3264-5A42-1747-A60E571C005B}"/>
              </a:ext>
            </a:extLst>
          </p:cNvPr>
          <p:cNvSpPr>
            <a:spLocks noGrp="1"/>
          </p:cNvSpPr>
          <p:nvPr>
            <p:ph idx="1"/>
          </p:nvPr>
        </p:nvSpPr>
        <p:spPr>
          <a:xfrm>
            <a:off x="448056" y="2514600"/>
            <a:ext cx="4922338" cy="3666744"/>
          </a:xfrm>
        </p:spPr>
        <p:txBody>
          <a:bodyPr vert="horz" lIns="91440" tIns="45720" rIns="91440" bIns="45720" rtlCol="0" anchor="t">
            <a:normAutofit/>
          </a:bodyPr>
          <a:lstStyle/>
          <a:p>
            <a:pPr marL="0" indent="0">
              <a:spcAft>
                <a:spcPts val="900"/>
              </a:spcAft>
              <a:buNone/>
            </a:pPr>
            <a:r>
              <a:rPr lang="mk" sz="1900" dirty="0">
                <a:ea typeface="+mn-lt"/>
                <a:cs typeface="+mn-lt"/>
              </a:rPr>
              <a:t>Vehicles used for transportation must meet the following requirements:</a:t>
            </a:r>
            <a:endParaRPr lang="en-US" sz="1900" dirty="0"/>
          </a:p>
          <a:p>
            <a:pPr marL="274320" lvl="1" indent="-182880">
              <a:spcAft>
                <a:spcPts val="900"/>
              </a:spcAft>
            </a:pPr>
            <a:r>
              <a:rPr lang="mk" sz="1900" dirty="0">
                <a:ea typeface="+mn-lt"/>
                <a:cs typeface="+mn-lt"/>
              </a:rPr>
              <a:t>to ensure safe transport and prevent the dispersal of infectious material en route to the laboratory;</a:t>
            </a:r>
            <a:endParaRPr lang="en-US" sz="1900" dirty="0"/>
          </a:p>
          <a:p>
            <a:pPr marL="274320" lvl="1" indent="-182880">
              <a:spcAft>
                <a:spcPts val="900"/>
              </a:spcAft>
            </a:pPr>
            <a:r>
              <a:rPr lang="mk" sz="1900" dirty="0">
                <a:ea typeface="+mn-lt"/>
                <a:cs typeface="+mn-lt"/>
              </a:rPr>
              <a:t>to provide conditions for thorough cleaning and disinfection after delivery of samples; and</a:t>
            </a:r>
            <a:endParaRPr lang="mk" sz="1900" dirty="0"/>
          </a:p>
          <a:p>
            <a:pPr marL="274320" lvl="1" indent="-182880">
              <a:spcAft>
                <a:spcPts val="900"/>
              </a:spcAft>
            </a:pPr>
            <a:r>
              <a:rPr lang="mk" sz="1900" dirty="0">
                <a:ea typeface="+mn-lt"/>
                <a:cs typeface="+mn-lt"/>
              </a:rPr>
              <a:t>Ensure that conditions are maintained at an adequate temperature during transport.</a:t>
            </a:r>
            <a:endParaRPr lang="en-US" sz="1900" dirty="0"/>
          </a:p>
          <a:p>
            <a:pPr marL="0" indent="0">
              <a:buNone/>
            </a:pPr>
            <a:endParaRPr lang="mk" sz="1900" dirty="0"/>
          </a:p>
        </p:txBody>
      </p:sp>
    </p:spTree>
    <p:extLst>
      <p:ext uri="{BB962C8B-B14F-4D97-AF65-F5344CB8AC3E}">
        <p14:creationId xmlns:p14="http://schemas.microsoft.com/office/powerpoint/2010/main" val="217818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543EB-95B4-6FA8-BD94-663F182EE62F}"/>
              </a:ext>
            </a:extLst>
          </p:cNvPr>
          <p:cNvSpPr>
            <a:spLocks noGrp="1"/>
          </p:cNvSpPr>
          <p:nvPr>
            <p:ph type="title"/>
          </p:nvPr>
        </p:nvSpPr>
        <p:spPr>
          <a:xfrm>
            <a:off x="804672" y="802955"/>
            <a:ext cx="4977976" cy="1454051"/>
          </a:xfrm>
        </p:spPr>
        <p:txBody>
          <a:bodyPr>
            <a:normAutofit/>
          </a:bodyPr>
          <a:lstStyle/>
          <a:p>
            <a:r>
              <a:rPr lang="mk" b="1" dirty="0">
                <a:solidFill>
                  <a:srgbClr val="92D050"/>
                </a:solidFill>
              </a:rPr>
              <a:t>STORAGE AND TRANSPORTATION</a:t>
            </a:r>
            <a:endParaRPr lang="en-US" b="1" dirty="0">
              <a:solidFill>
                <a:srgbClr val="92D050"/>
              </a:solidFill>
            </a:endParaRPr>
          </a:p>
        </p:txBody>
      </p:sp>
      <p:sp>
        <p:nvSpPr>
          <p:cNvPr id="3" name="Content Placeholder 2">
            <a:extLst>
              <a:ext uri="{FF2B5EF4-FFF2-40B4-BE49-F238E27FC236}">
                <a16:creationId xmlns:a16="http://schemas.microsoft.com/office/drawing/2014/main" id="{0BEE99D1-3264-5A42-1747-A60E571C005B}"/>
              </a:ext>
            </a:extLst>
          </p:cNvPr>
          <p:cNvSpPr>
            <a:spLocks noGrp="1"/>
          </p:cNvSpPr>
          <p:nvPr>
            <p:ph idx="1"/>
          </p:nvPr>
        </p:nvSpPr>
        <p:spPr>
          <a:xfrm>
            <a:off x="804672" y="2319251"/>
            <a:ext cx="6668470" cy="4064105"/>
          </a:xfrm>
        </p:spPr>
        <p:txBody>
          <a:bodyPr vert="horz" lIns="91440" tIns="45720" rIns="91440" bIns="45720" rtlCol="0" anchor="ctr">
            <a:noAutofit/>
          </a:bodyPr>
          <a:lstStyle/>
          <a:p>
            <a:pPr marL="210185" indent="-210185" algn="just">
              <a:buFont typeface="Arial"/>
              <a:buChar char="•"/>
            </a:pPr>
            <a:r>
              <a:rPr lang="mk" sz="1800" dirty="0">
                <a:ea typeface="+mn-lt"/>
                <a:cs typeface="+mn-lt"/>
              </a:rPr>
              <a:t>If the shipment is carried out by persons (or a designated company) who are not present at the time of material collection, they must be notified in a timely manner so that there is no delay in the delivery of samples.</a:t>
            </a:r>
            <a:endParaRPr lang="en-US" sz="1800" dirty="0"/>
          </a:p>
          <a:p>
            <a:pPr marL="210185" indent="-210185" algn="just">
              <a:buFont typeface="Arial"/>
            </a:pPr>
            <a:r>
              <a:rPr lang="mk" sz="1800" dirty="0">
                <a:ea typeface="+mn-lt"/>
                <a:cs typeface="+mn-lt"/>
              </a:rPr>
              <a:t>Diseases that have the potential to spread beyond state borders, as well as exotic diseases, are a priority and should be analysed as a matter of urgency.</a:t>
            </a:r>
            <a:endParaRPr lang="mk" sz="1800" dirty="0"/>
          </a:p>
          <a:p>
            <a:pPr marL="210185" indent="-210185" algn="just">
              <a:buFont typeface="Arial"/>
              <a:buChar char="•"/>
            </a:pPr>
            <a:r>
              <a:rPr lang="mk" sz="1800" dirty="0"/>
              <a:t>Therefore, the shipment of materials should also be announced to the laboratory.</a:t>
            </a:r>
            <a:endParaRPr lang="mk" sz="1800" dirty="0">
              <a:ea typeface="+mn-lt"/>
              <a:cs typeface="+mn-lt"/>
            </a:endParaRPr>
          </a:p>
          <a:p>
            <a:pPr marL="0" indent="0" algn="just">
              <a:buNone/>
            </a:pPr>
            <a:endParaRPr lang="mk" sz="1800" dirty="0">
              <a:solidFill>
                <a:schemeClr val="tx2"/>
              </a:solidFill>
            </a:endParaRPr>
          </a:p>
        </p:txBody>
      </p:sp>
      <p:pic>
        <p:nvPicPr>
          <p:cNvPr id="4" name="Picture 5" descr="A picture containing clipart&#10;&#10;Description automatically generated">
            <a:extLst>
              <a:ext uri="{FF2B5EF4-FFF2-40B4-BE49-F238E27FC236}">
                <a16:creationId xmlns:a16="http://schemas.microsoft.com/office/drawing/2014/main" id="{4D16490F-F3FE-F12B-90C4-81C3853C059E}"/>
              </a:ext>
            </a:extLst>
          </p:cNvPr>
          <p:cNvPicPr>
            <a:picLocks noChangeAspect="1"/>
          </p:cNvPicPr>
          <p:nvPr/>
        </p:nvPicPr>
        <p:blipFill>
          <a:blip r:embed="rId3"/>
          <a:stretch>
            <a:fillRect/>
          </a:stretch>
        </p:blipFill>
        <p:spPr>
          <a:xfrm>
            <a:off x="8100821" y="2490285"/>
            <a:ext cx="3661831" cy="1897629"/>
          </a:xfrm>
          <a:prstGeom prst="rect">
            <a:avLst/>
          </a:prstGeom>
        </p:spPr>
      </p:pic>
    </p:spTree>
    <p:extLst>
      <p:ext uri="{BB962C8B-B14F-4D97-AF65-F5344CB8AC3E}">
        <p14:creationId xmlns:p14="http://schemas.microsoft.com/office/powerpoint/2010/main" val="213583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543EB-95B4-6FA8-BD94-663F182EE62F}"/>
              </a:ext>
            </a:extLst>
          </p:cNvPr>
          <p:cNvSpPr>
            <a:spLocks noGrp="1"/>
          </p:cNvSpPr>
          <p:nvPr>
            <p:ph type="title"/>
          </p:nvPr>
        </p:nvSpPr>
        <p:spPr>
          <a:xfrm>
            <a:off x="388888" y="421177"/>
            <a:ext cx="5263767" cy="2148841"/>
          </a:xfrm>
        </p:spPr>
        <p:txBody>
          <a:bodyPr anchor="t">
            <a:normAutofit fontScale="90000"/>
          </a:bodyPr>
          <a:lstStyle/>
          <a:p>
            <a:r>
              <a:rPr lang="mk" b="1" dirty="0"/>
              <a:t>PROTOCOL FOR COMMUNICATION WITH THE LABORATORY</a:t>
            </a:r>
          </a:p>
        </p:txBody>
      </p:sp>
      <p:pic>
        <p:nvPicPr>
          <p:cNvPr id="5" name="Picture 5" descr="A picture containing person, child, child, indoor&#10;&#10;Description automatically generated">
            <a:extLst>
              <a:ext uri="{FF2B5EF4-FFF2-40B4-BE49-F238E27FC236}">
                <a16:creationId xmlns:a16="http://schemas.microsoft.com/office/drawing/2014/main" id="{67FC4763-EA7D-D98E-FFA5-237004C32353}"/>
              </a:ext>
            </a:extLst>
          </p:cNvPr>
          <p:cNvPicPr>
            <a:picLocks noChangeAspect="1"/>
          </p:cNvPicPr>
          <p:nvPr/>
        </p:nvPicPr>
        <p:blipFill rotWithShape="1">
          <a:blip r:embed="rId3"/>
          <a:srcRect l="11942" r="16320" b="-1"/>
          <a:stretch/>
        </p:blipFill>
        <p:spPr>
          <a:xfrm>
            <a:off x="-9768" y="3114920"/>
            <a:ext cx="6448424" cy="3743080"/>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3" name="Content Placeholder 2">
            <a:extLst>
              <a:ext uri="{FF2B5EF4-FFF2-40B4-BE49-F238E27FC236}">
                <a16:creationId xmlns:a16="http://schemas.microsoft.com/office/drawing/2014/main" id="{0BEE99D1-3264-5A42-1747-A60E571C005B}"/>
              </a:ext>
            </a:extLst>
          </p:cNvPr>
          <p:cNvSpPr>
            <a:spLocks noGrp="1"/>
          </p:cNvSpPr>
          <p:nvPr>
            <p:ph idx="1"/>
          </p:nvPr>
        </p:nvSpPr>
        <p:spPr>
          <a:xfrm>
            <a:off x="6350924" y="670559"/>
            <a:ext cx="5666170" cy="5855383"/>
          </a:xfrm>
        </p:spPr>
        <p:txBody>
          <a:bodyPr vert="horz" lIns="91440" tIns="45720" rIns="91440" bIns="45720" rtlCol="0" anchor="t">
            <a:noAutofit/>
          </a:bodyPr>
          <a:lstStyle/>
          <a:p>
            <a:pPr marL="274320" lvl="1" indent="-182880" algn="just">
              <a:spcAft>
                <a:spcPts val="700"/>
              </a:spcAft>
              <a:buFont typeface="Arial"/>
              <a:buChar char="•"/>
            </a:pPr>
            <a:r>
              <a:rPr lang="mk" sz="1700" dirty="0">
                <a:ea typeface="+mn-lt"/>
                <a:cs typeface="+mn-lt"/>
              </a:rPr>
              <a:t>The laboratory should provide a list of a minimum of two contact persons (and at least their contact number) responsible for receiving and processing materials.</a:t>
            </a:r>
            <a:endParaRPr lang="mk" sz="1700" dirty="0"/>
          </a:p>
          <a:p>
            <a:pPr marL="274320" lvl="1" indent="-182880" algn="just">
              <a:spcAft>
                <a:spcPts val="700"/>
              </a:spcAft>
              <a:buFont typeface="Arial"/>
              <a:buChar char="•"/>
            </a:pPr>
            <a:r>
              <a:rPr lang="mk" sz="1700" dirty="0">
                <a:ea typeface="+mn-lt"/>
                <a:cs typeface="+mn-lt"/>
              </a:rPr>
              <a:t>Prior to forwarding field material, you should always inform the contact persons of the laboratory by TELEPHONE of the arrival of the shipment.</a:t>
            </a:r>
          </a:p>
          <a:p>
            <a:pPr marL="274320" lvl="1" indent="-182880" algn="just">
              <a:spcAft>
                <a:spcPts val="700"/>
              </a:spcAft>
              <a:buFont typeface="Arial"/>
              <a:buChar char="•"/>
            </a:pPr>
            <a:r>
              <a:rPr lang="mk" sz="1700" dirty="0">
                <a:ea typeface="+mn-lt"/>
                <a:cs typeface="+mn-lt"/>
              </a:rPr>
              <a:t>This will ensure prompt receipt of shipments and proper preparation by laboratory staff.</a:t>
            </a:r>
            <a:endParaRPr lang="mk" sz="1700" dirty="0"/>
          </a:p>
          <a:p>
            <a:pPr marL="274320" lvl="1" indent="-182880" algn="just">
              <a:spcAft>
                <a:spcPts val="700"/>
              </a:spcAft>
              <a:buFont typeface="Arial"/>
              <a:buChar char="•"/>
            </a:pPr>
            <a:r>
              <a:rPr lang="mk" sz="1700" dirty="0">
                <a:ea typeface="+mn-lt"/>
                <a:cs typeface="+mn-lt"/>
              </a:rPr>
              <a:t>Additionally, notice may be sent via e-mail or other electronic format if possible.</a:t>
            </a:r>
          </a:p>
          <a:p>
            <a:pPr marL="274320" lvl="1" indent="-182880" algn="just">
              <a:spcAft>
                <a:spcPts val="700"/>
              </a:spcAft>
              <a:buFont typeface="Arial"/>
              <a:buChar char="•"/>
            </a:pPr>
            <a:r>
              <a:rPr lang="mk" sz="1700" dirty="0">
                <a:ea typeface="+mn-lt"/>
                <a:cs typeface="+mn-lt"/>
              </a:rPr>
              <a:t>The notification to the laboratory itself should include information about the estimated time of arrival of the shipment, the person or company responsible for transportation, the type and number of samples to be sent, and a brief history report.</a:t>
            </a:r>
            <a:endParaRPr lang="mk" sz="1700" dirty="0"/>
          </a:p>
          <a:p>
            <a:pPr marL="210185" indent="-210185" algn="just">
              <a:buFont typeface="Arial"/>
              <a:buChar char="•"/>
            </a:pPr>
            <a:r>
              <a:rPr lang="mk" sz="1700" dirty="0">
                <a:solidFill>
                  <a:srgbClr val="0070C0"/>
                </a:solidFill>
                <a:ea typeface="+mn-lt"/>
                <a:cs typeface="+mn-lt"/>
              </a:rPr>
              <a:t>Upon receipt at the laboratory, the person responsible for transportation should notify the sender of the successfully completed delivery.</a:t>
            </a:r>
            <a:endParaRPr lang="mk" sz="1700" dirty="0">
              <a:solidFill>
                <a:srgbClr val="0070C0"/>
              </a:solidFill>
            </a:endParaRPr>
          </a:p>
        </p:txBody>
      </p:sp>
    </p:spTree>
    <p:extLst>
      <p:ext uri="{BB962C8B-B14F-4D97-AF65-F5344CB8AC3E}">
        <p14:creationId xmlns:p14="http://schemas.microsoft.com/office/powerpoint/2010/main" val="139273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2579" y="1221893"/>
            <a:ext cx="8100293" cy="2846933"/>
          </a:xfrm>
          <a:prstGeom prst="rect">
            <a:avLst/>
          </a:prstGeom>
        </p:spPr>
        <p:txBody>
          <a:bodyPr wrap="square">
            <a:spAutoFit/>
          </a:bodyPr>
          <a:lstStyle/>
          <a:p>
            <a:pPr>
              <a:spcAft>
                <a:spcPts val="1200"/>
              </a:spcAft>
            </a:pPr>
            <a:r>
              <a:rPr lang="en-US" dirty="0">
                <a:solidFill>
                  <a:srgbClr val="000000"/>
                </a:solidFill>
                <a:latin typeface="CIDFont+F1"/>
              </a:rPr>
              <a:t>This procedure is designed to safeguard the </a:t>
            </a:r>
            <a:r>
              <a:rPr lang="en-US" b="1" dirty="0">
                <a:solidFill>
                  <a:srgbClr val="000000"/>
                </a:solidFill>
                <a:latin typeface="CIDFont+F1"/>
              </a:rPr>
              <a:t>integrity of specimens</a:t>
            </a:r>
            <a:r>
              <a:rPr lang="en-US" dirty="0">
                <a:solidFill>
                  <a:srgbClr val="000000"/>
                </a:solidFill>
                <a:latin typeface="CIDFont+F1"/>
              </a:rPr>
              <a:t>, ensuring they arrive at the laboratory </a:t>
            </a:r>
            <a:r>
              <a:rPr lang="en-US" dirty="0" smtClean="0">
                <a:solidFill>
                  <a:srgbClr val="000000"/>
                </a:solidFill>
                <a:latin typeface="CIDFont+F1"/>
              </a:rPr>
              <a:t>in optimal </a:t>
            </a:r>
            <a:r>
              <a:rPr lang="en-US" dirty="0">
                <a:solidFill>
                  <a:srgbClr val="000000"/>
                </a:solidFill>
                <a:latin typeface="CIDFont+F1"/>
              </a:rPr>
              <a:t>condition for testing. </a:t>
            </a:r>
            <a:endParaRPr lang="en-US" dirty="0" smtClean="0">
              <a:solidFill>
                <a:srgbClr val="000000"/>
              </a:solidFill>
              <a:latin typeface="CIDFont+F1"/>
            </a:endParaRPr>
          </a:p>
          <a:p>
            <a:pPr>
              <a:spcAft>
                <a:spcPts val="1200"/>
              </a:spcAft>
            </a:pPr>
            <a:r>
              <a:rPr lang="en-US" dirty="0" smtClean="0">
                <a:solidFill>
                  <a:srgbClr val="000000"/>
                </a:solidFill>
                <a:latin typeface="CIDFont+F1"/>
              </a:rPr>
              <a:t>The </a:t>
            </a:r>
            <a:r>
              <a:rPr lang="en-US" dirty="0">
                <a:solidFill>
                  <a:srgbClr val="000000"/>
                </a:solidFill>
                <a:latin typeface="CIDFont+F1"/>
              </a:rPr>
              <a:t>packaging will also minimize the risk of exposure </a:t>
            </a:r>
            <a:r>
              <a:rPr lang="en-US" dirty="0" smtClean="0">
                <a:solidFill>
                  <a:srgbClr val="000000"/>
                </a:solidFill>
                <a:latin typeface="CIDFont+F1"/>
              </a:rPr>
              <a:t>to: </a:t>
            </a:r>
          </a:p>
          <a:p>
            <a:pPr marL="285750" indent="-285750">
              <a:spcAft>
                <a:spcPts val="600"/>
              </a:spcAft>
              <a:buFont typeface="Arial" panose="020B0604020202020204" pitchFamily="34" charset="0"/>
              <a:buChar char="•"/>
            </a:pPr>
            <a:r>
              <a:rPr lang="en-US" dirty="0" smtClean="0">
                <a:solidFill>
                  <a:srgbClr val="000000"/>
                </a:solidFill>
                <a:latin typeface="CIDFont+F1"/>
              </a:rPr>
              <a:t>those </a:t>
            </a:r>
            <a:r>
              <a:rPr lang="en-US" dirty="0">
                <a:solidFill>
                  <a:srgbClr val="000000"/>
                </a:solidFill>
                <a:latin typeface="CIDFont+F1"/>
              </a:rPr>
              <a:t>involved </a:t>
            </a:r>
            <a:r>
              <a:rPr lang="en-US" dirty="0" smtClean="0">
                <a:solidFill>
                  <a:srgbClr val="000000"/>
                </a:solidFill>
                <a:latin typeface="CIDFont+F1"/>
              </a:rPr>
              <a:t>in transportation</a:t>
            </a:r>
            <a:r>
              <a:rPr lang="en-US" dirty="0">
                <a:solidFill>
                  <a:srgbClr val="000000"/>
                </a:solidFill>
                <a:latin typeface="CIDFont+F1"/>
              </a:rPr>
              <a:t>, </a:t>
            </a:r>
            <a:endParaRPr lang="en-US" dirty="0" smtClean="0">
              <a:solidFill>
                <a:srgbClr val="000000"/>
              </a:solidFill>
              <a:latin typeface="CIDFont+F1"/>
            </a:endParaRPr>
          </a:p>
          <a:p>
            <a:pPr marL="285750" indent="-285750">
              <a:spcAft>
                <a:spcPts val="600"/>
              </a:spcAft>
              <a:buFont typeface="Arial" panose="020B0604020202020204" pitchFamily="34" charset="0"/>
              <a:buChar char="•"/>
            </a:pPr>
            <a:r>
              <a:rPr lang="en-US" dirty="0" smtClean="0">
                <a:solidFill>
                  <a:srgbClr val="000000"/>
                </a:solidFill>
                <a:latin typeface="CIDFont+F1"/>
              </a:rPr>
              <a:t>protect </a:t>
            </a:r>
            <a:r>
              <a:rPr lang="en-US" dirty="0">
                <a:solidFill>
                  <a:srgbClr val="000000"/>
                </a:solidFill>
                <a:latin typeface="CIDFont+F1"/>
              </a:rPr>
              <a:t>the </a:t>
            </a:r>
            <a:r>
              <a:rPr lang="en-US" dirty="0" smtClean="0">
                <a:solidFill>
                  <a:srgbClr val="000000"/>
                </a:solidFill>
                <a:latin typeface="CIDFont+F1"/>
              </a:rPr>
              <a:t>environment, </a:t>
            </a:r>
          </a:p>
          <a:p>
            <a:pPr marL="285750" indent="-285750">
              <a:spcAft>
                <a:spcPts val="600"/>
              </a:spcAft>
              <a:buFont typeface="Arial" panose="020B0604020202020204" pitchFamily="34" charset="0"/>
              <a:buChar char="•"/>
            </a:pPr>
            <a:r>
              <a:rPr lang="en-US" dirty="0" smtClean="0">
                <a:solidFill>
                  <a:srgbClr val="000000"/>
                </a:solidFill>
                <a:latin typeface="CIDFont+F1"/>
              </a:rPr>
              <a:t>susceptible </a:t>
            </a:r>
            <a:r>
              <a:rPr lang="en-US" dirty="0">
                <a:solidFill>
                  <a:srgbClr val="000000"/>
                </a:solidFill>
                <a:latin typeface="CIDFont+F1"/>
              </a:rPr>
              <a:t>animal populations, and </a:t>
            </a:r>
            <a:endParaRPr lang="en-US" dirty="0" smtClean="0">
              <a:solidFill>
                <a:srgbClr val="000000"/>
              </a:solidFill>
              <a:latin typeface="CIDFont+F1"/>
            </a:endParaRPr>
          </a:p>
          <a:p>
            <a:pPr marL="285750" indent="-285750">
              <a:spcAft>
                <a:spcPts val="600"/>
              </a:spcAft>
              <a:buFont typeface="Arial" panose="020B0604020202020204" pitchFamily="34" charset="0"/>
              <a:buChar char="•"/>
            </a:pPr>
            <a:r>
              <a:rPr lang="en-US" dirty="0" smtClean="0">
                <a:solidFill>
                  <a:srgbClr val="000000"/>
                </a:solidFill>
                <a:latin typeface="CIDFont+F1"/>
              </a:rPr>
              <a:t>ensure </a:t>
            </a:r>
            <a:r>
              <a:rPr lang="en-US" dirty="0">
                <a:solidFill>
                  <a:srgbClr val="000000"/>
                </a:solidFill>
                <a:latin typeface="CIDFont+F1"/>
              </a:rPr>
              <a:t>the safety </a:t>
            </a:r>
            <a:r>
              <a:rPr lang="en-US" dirty="0" smtClean="0">
                <a:solidFill>
                  <a:srgbClr val="000000"/>
                </a:solidFill>
                <a:latin typeface="CIDFont+F1"/>
              </a:rPr>
              <a:t>of laboratory </a:t>
            </a:r>
            <a:r>
              <a:rPr lang="en-US" dirty="0">
                <a:solidFill>
                  <a:srgbClr val="000000"/>
                </a:solidFill>
                <a:latin typeface="CIDFont+F1"/>
              </a:rPr>
              <a:t>personnel from potential hazards.</a:t>
            </a:r>
            <a:r>
              <a:rPr lang="en-US" dirty="0" smtClean="0"/>
              <a:t> </a:t>
            </a:r>
            <a:br>
              <a:rPr lang="en-US" dirty="0" smtClean="0"/>
            </a:br>
            <a:endParaRPr lang="en-US" dirty="0"/>
          </a:p>
        </p:txBody>
      </p:sp>
      <p:sp>
        <p:nvSpPr>
          <p:cNvPr id="3" name="Rectangle 2"/>
          <p:cNvSpPr/>
          <p:nvPr/>
        </p:nvSpPr>
        <p:spPr>
          <a:xfrm>
            <a:off x="452580" y="482754"/>
            <a:ext cx="8691419" cy="646331"/>
          </a:xfrm>
          <a:prstGeom prst="rect">
            <a:avLst/>
          </a:prstGeom>
        </p:spPr>
        <p:txBody>
          <a:bodyPr wrap="square">
            <a:spAutoFit/>
          </a:bodyPr>
          <a:lstStyle/>
          <a:p>
            <a:r>
              <a:rPr lang="en-US" b="1" dirty="0">
                <a:solidFill>
                  <a:srgbClr val="000000"/>
                </a:solidFill>
                <a:latin typeface="CIDFont+F2"/>
              </a:rPr>
              <a:t>GENERAL PRINCIPLES FOR SAMPLE PACKAGING AND TRANSPORTATION</a:t>
            </a:r>
            <a:r>
              <a:rPr lang="en-US" dirty="0" smtClean="0"/>
              <a:t> </a:t>
            </a:r>
            <a:br>
              <a:rPr lang="en-US" dirty="0" smtClean="0"/>
            </a:br>
            <a:endParaRPr lang="en-US" dirty="0"/>
          </a:p>
        </p:txBody>
      </p:sp>
    </p:spTree>
    <p:extLst>
      <p:ext uri="{BB962C8B-B14F-4D97-AF65-F5344CB8AC3E}">
        <p14:creationId xmlns:p14="http://schemas.microsoft.com/office/powerpoint/2010/main" val="1483119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2579" y="1221893"/>
            <a:ext cx="8608294" cy="3200876"/>
          </a:xfrm>
          <a:prstGeom prst="rect">
            <a:avLst/>
          </a:prstGeom>
        </p:spPr>
        <p:txBody>
          <a:bodyPr wrap="square">
            <a:spAutoFit/>
          </a:bodyPr>
          <a:lstStyle/>
          <a:p>
            <a:pPr>
              <a:spcAft>
                <a:spcPts val="1200"/>
              </a:spcAft>
            </a:pPr>
            <a:r>
              <a:rPr lang="en-US" dirty="0" smtClean="0">
                <a:solidFill>
                  <a:srgbClr val="000000"/>
                </a:solidFill>
                <a:latin typeface="CIDFont+F1"/>
              </a:rPr>
              <a:t>Always conduct the packaging of collected samples in a clean area, away from the </a:t>
            </a:r>
            <a:r>
              <a:rPr lang="en-US" dirty="0" smtClean="0">
                <a:solidFill>
                  <a:srgbClr val="000000"/>
                </a:solidFill>
                <a:effectLst>
                  <a:outerShdw blurRad="38100" dist="38100" dir="2700000" algn="tl">
                    <a:srgbClr val="000000">
                      <a:alpha val="43137"/>
                    </a:srgbClr>
                  </a:outerShdw>
                </a:effectLst>
                <a:latin typeface="CIDFont+F1"/>
              </a:rPr>
              <a:t>sampling site</a:t>
            </a:r>
            <a:r>
              <a:rPr lang="en-US" dirty="0" smtClean="0">
                <a:solidFill>
                  <a:srgbClr val="000000"/>
                </a:solidFill>
                <a:latin typeface="CIDFont+F1"/>
              </a:rPr>
              <a:t>.</a:t>
            </a:r>
          </a:p>
          <a:p>
            <a:pPr marL="285750" indent="-285750">
              <a:spcAft>
                <a:spcPts val="1200"/>
              </a:spcAft>
              <a:buFont typeface="Arial" panose="020B0604020202020204" pitchFamily="34" charset="0"/>
              <a:buChar char="•"/>
            </a:pPr>
            <a:r>
              <a:rPr lang="en-US" dirty="0" smtClean="0">
                <a:solidFill>
                  <a:srgbClr val="000000"/>
                </a:solidFill>
                <a:latin typeface="CIDFont+F1"/>
              </a:rPr>
              <a:t>To minimize the stay of the personnel how is taking the samples in the infected zone</a:t>
            </a:r>
          </a:p>
          <a:p>
            <a:pPr marL="285750" indent="-285750">
              <a:spcAft>
                <a:spcPts val="1200"/>
              </a:spcAft>
              <a:buFont typeface="Arial" panose="020B0604020202020204" pitchFamily="34" charset="0"/>
              <a:buChar char="•"/>
            </a:pPr>
            <a:r>
              <a:rPr lang="en-US" dirty="0" smtClean="0">
                <a:solidFill>
                  <a:srgbClr val="000000"/>
                </a:solidFill>
                <a:latin typeface="CIDFont+F1"/>
              </a:rPr>
              <a:t>To secure the collected samples</a:t>
            </a:r>
          </a:p>
          <a:p>
            <a:pPr marL="285750" indent="-285750">
              <a:spcAft>
                <a:spcPts val="1200"/>
              </a:spcAft>
              <a:buFont typeface="Arial" panose="020B0604020202020204" pitchFamily="34" charset="0"/>
              <a:buChar char="•"/>
            </a:pPr>
            <a:r>
              <a:rPr lang="en-US" dirty="0" smtClean="0">
                <a:solidFill>
                  <a:srgbClr val="000000"/>
                </a:solidFill>
                <a:latin typeface="CIDFont+F1"/>
              </a:rPr>
              <a:t>To avoid contamination of the secondary and the tertiary packaging, as well as the accompanying forms and documentation </a:t>
            </a:r>
          </a:p>
          <a:p>
            <a:pPr marL="285750" indent="-285750">
              <a:spcAft>
                <a:spcPts val="1200"/>
              </a:spcAft>
              <a:buFont typeface="Arial" panose="020B0604020202020204" pitchFamily="34" charset="0"/>
              <a:buChar char="•"/>
            </a:pPr>
            <a:r>
              <a:rPr lang="en-US" dirty="0" smtClean="0">
                <a:solidFill>
                  <a:srgbClr val="000000"/>
                </a:solidFill>
                <a:latin typeface="CIDFont+F1"/>
              </a:rPr>
              <a:t>To have undisturbed  </a:t>
            </a:r>
            <a:br>
              <a:rPr lang="en-US" dirty="0" smtClean="0">
                <a:solidFill>
                  <a:srgbClr val="000000"/>
                </a:solidFill>
                <a:latin typeface="CIDFont+F1"/>
              </a:rPr>
            </a:br>
            <a:endParaRPr lang="en-US" dirty="0" smtClean="0">
              <a:solidFill>
                <a:srgbClr val="000000"/>
              </a:solidFill>
              <a:latin typeface="CIDFont+F1"/>
            </a:endParaRPr>
          </a:p>
        </p:txBody>
      </p:sp>
      <p:sp>
        <p:nvSpPr>
          <p:cNvPr id="3" name="Rectangle 2"/>
          <p:cNvSpPr/>
          <p:nvPr/>
        </p:nvSpPr>
        <p:spPr>
          <a:xfrm>
            <a:off x="452580" y="482754"/>
            <a:ext cx="8691419" cy="646331"/>
          </a:xfrm>
          <a:prstGeom prst="rect">
            <a:avLst/>
          </a:prstGeom>
        </p:spPr>
        <p:txBody>
          <a:bodyPr wrap="square">
            <a:spAutoFit/>
          </a:bodyPr>
          <a:lstStyle/>
          <a:p>
            <a:r>
              <a:rPr lang="en-US" b="1" dirty="0" smtClean="0">
                <a:solidFill>
                  <a:srgbClr val="000000"/>
                </a:solidFill>
                <a:latin typeface="CIDFont+F2"/>
              </a:rPr>
              <a:t>PACKAGING</a:t>
            </a:r>
            <a:r>
              <a:rPr lang="en-US" dirty="0" smtClean="0"/>
              <a:t/>
            </a:r>
            <a:br>
              <a:rPr lang="en-US" dirty="0" smtClean="0"/>
            </a:br>
            <a:endParaRPr lang="en-US" dirty="0"/>
          </a:p>
        </p:txBody>
      </p:sp>
      <p:sp>
        <p:nvSpPr>
          <p:cNvPr id="4" name="Rectangle 3"/>
          <p:cNvSpPr/>
          <p:nvPr/>
        </p:nvSpPr>
        <p:spPr>
          <a:xfrm>
            <a:off x="452579" y="4422769"/>
            <a:ext cx="10898912" cy="1261884"/>
          </a:xfrm>
          <a:prstGeom prst="rect">
            <a:avLst/>
          </a:prstGeom>
        </p:spPr>
        <p:txBody>
          <a:bodyPr wrap="square">
            <a:spAutoFit/>
          </a:bodyPr>
          <a:lstStyle/>
          <a:p>
            <a:pPr>
              <a:spcAft>
                <a:spcPts val="1200"/>
              </a:spcAft>
            </a:pPr>
            <a:r>
              <a:rPr lang="en-US" sz="2000" dirty="0">
                <a:solidFill>
                  <a:srgbClr val="000000"/>
                </a:solidFill>
                <a:latin typeface="CIDFont+F1"/>
              </a:rPr>
              <a:t>T</a:t>
            </a:r>
            <a:r>
              <a:rPr lang="en-US" dirty="0" smtClean="0">
                <a:solidFill>
                  <a:srgbClr val="000000"/>
                </a:solidFill>
                <a:latin typeface="CIDFont+F1"/>
              </a:rPr>
              <a:t>he </a:t>
            </a:r>
            <a:r>
              <a:rPr lang="en-US" dirty="0">
                <a:solidFill>
                  <a:srgbClr val="000000"/>
                </a:solidFill>
                <a:latin typeface="CIDFont+F1"/>
              </a:rPr>
              <a:t>package shall be sturdy to avoid damage and leakage of specimens in case it is crushed. </a:t>
            </a:r>
            <a:endParaRPr lang="en-US" dirty="0" smtClean="0">
              <a:solidFill>
                <a:srgbClr val="000000"/>
              </a:solidFill>
              <a:latin typeface="CIDFont+F1"/>
            </a:endParaRPr>
          </a:p>
          <a:p>
            <a:pPr>
              <a:spcAft>
                <a:spcPts val="1200"/>
              </a:spcAft>
            </a:pPr>
            <a:r>
              <a:rPr lang="en-US" dirty="0" smtClean="0">
                <a:solidFill>
                  <a:srgbClr val="000000"/>
                </a:solidFill>
                <a:latin typeface="CIDFont+F1"/>
              </a:rPr>
              <a:t>At least </a:t>
            </a:r>
            <a:r>
              <a:rPr lang="en-US" dirty="0">
                <a:solidFill>
                  <a:srgbClr val="000000"/>
                </a:solidFill>
                <a:latin typeface="CIDFont+F1"/>
              </a:rPr>
              <a:t>secondary or outer package shall be sturdy.</a:t>
            </a:r>
            <a:r>
              <a:rPr lang="en-US" dirty="0" smtClean="0"/>
              <a:t> </a:t>
            </a:r>
          </a:p>
          <a:p>
            <a:pPr>
              <a:spcAft>
                <a:spcPts val="1200"/>
              </a:spcAft>
            </a:pPr>
            <a:r>
              <a:rPr lang="en-US" dirty="0">
                <a:solidFill>
                  <a:srgbClr val="000000"/>
                </a:solidFill>
                <a:latin typeface="CIDFont+F1"/>
              </a:rPr>
              <a:t>Leave the secondary and the tertiary containers in a “clean area”, do not bring them to the sampling site.</a:t>
            </a:r>
          </a:p>
        </p:txBody>
      </p:sp>
    </p:spTree>
    <p:extLst>
      <p:ext uri="{BB962C8B-B14F-4D97-AF65-F5344CB8AC3E}">
        <p14:creationId xmlns:p14="http://schemas.microsoft.com/office/powerpoint/2010/main" val="782287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2579" y="1221893"/>
            <a:ext cx="8608294" cy="1938992"/>
          </a:xfrm>
          <a:prstGeom prst="rect">
            <a:avLst/>
          </a:prstGeom>
        </p:spPr>
        <p:txBody>
          <a:bodyPr wrap="square">
            <a:spAutoFit/>
          </a:bodyPr>
          <a:lstStyle/>
          <a:p>
            <a:pPr>
              <a:spcAft>
                <a:spcPts val="1200"/>
              </a:spcAft>
            </a:pPr>
            <a:r>
              <a:rPr lang="en-US" dirty="0" smtClean="0">
                <a:solidFill>
                  <a:srgbClr val="000000"/>
                </a:solidFill>
                <a:latin typeface="CIDFont+F1"/>
              </a:rPr>
              <a:t>Minimum requirements for the transport of biological material follow the principle of </a:t>
            </a:r>
            <a:r>
              <a:rPr lang="en-US" dirty="0" smtClean="0">
                <a:solidFill>
                  <a:srgbClr val="000000"/>
                </a:solidFill>
                <a:effectLst>
                  <a:outerShdw blurRad="38100" dist="38100" dir="2700000" algn="tl">
                    <a:srgbClr val="000000">
                      <a:alpha val="43137"/>
                    </a:srgbClr>
                  </a:outerShdw>
                </a:effectLst>
                <a:latin typeface="CIDFont+F1"/>
              </a:rPr>
              <a:t>triple packaging:</a:t>
            </a:r>
          </a:p>
          <a:p>
            <a:pPr marL="285750" indent="-285750">
              <a:spcAft>
                <a:spcPts val="1200"/>
              </a:spcAft>
              <a:buFont typeface="Arial" panose="020B0604020202020204" pitchFamily="34" charset="0"/>
              <a:buChar char="•"/>
            </a:pPr>
            <a:r>
              <a:rPr lang="en-US" dirty="0" smtClean="0">
                <a:solidFill>
                  <a:srgbClr val="000000"/>
                </a:solidFill>
                <a:latin typeface="CIDFont+F1"/>
              </a:rPr>
              <a:t>Primary receptacle;</a:t>
            </a:r>
          </a:p>
          <a:p>
            <a:pPr marL="285750" indent="-285750">
              <a:spcAft>
                <a:spcPts val="1200"/>
              </a:spcAft>
              <a:buFont typeface="Arial" panose="020B0604020202020204" pitchFamily="34" charset="0"/>
              <a:buChar char="•"/>
            </a:pPr>
            <a:r>
              <a:rPr lang="en-US" dirty="0" smtClean="0">
                <a:solidFill>
                  <a:srgbClr val="000000"/>
                </a:solidFill>
                <a:latin typeface="CIDFont+F1"/>
              </a:rPr>
              <a:t>Secondary </a:t>
            </a:r>
            <a:r>
              <a:rPr lang="en-US" dirty="0">
                <a:solidFill>
                  <a:srgbClr val="000000"/>
                </a:solidFill>
                <a:latin typeface="CIDFont+F1"/>
              </a:rPr>
              <a:t>packaging; </a:t>
            </a:r>
            <a:r>
              <a:rPr lang="en-US" dirty="0" smtClean="0">
                <a:solidFill>
                  <a:srgbClr val="000000"/>
                </a:solidFill>
                <a:latin typeface="CIDFont+F1"/>
              </a:rPr>
              <a:t>and</a:t>
            </a:r>
          </a:p>
          <a:p>
            <a:pPr marL="285750" indent="-285750">
              <a:spcAft>
                <a:spcPts val="1200"/>
              </a:spcAft>
              <a:buFont typeface="Arial" panose="020B0604020202020204" pitchFamily="34" charset="0"/>
              <a:buChar char="•"/>
            </a:pPr>
            <a:r>
              <a:rPr lang="en-US" dirty="0" smtClean="0">
                <a:solidFill>
                  <a:srgbClr val="000000"/>
                </a:solidFill>
                <a:latin typeface="CIDFont+F1"/>
              </a:rPr>
              <a:t>Outer </a:t>
            </a:r>
            <a:r>
              <a:rPr lang="en-US" dirty="0">
                <a:solidFill>
                  <a:srgbClr val="000000"/>
                </a:solidFill>
                <a:latin typeface="CIDFont+F1"/>
              </a:rPr>
              <a:t>packaging.</a:t>
            </a:r>
          </a:p>
        </p:txBody>
      </p:sp>
      <p:sp>
        <p:nvSpPr>
          <p:cNvPr id="3" name="Rectangle 2"/>
          <p:cNvSpPr/>
          <p:nvPr/>
        </p:nvSpPr>
        <p:spPr>
          <a:xfrm>
            <a:off x="452580" y="482754"/>
            <a:ext cx="8691419" cy="646331"/>
          </a:xfrm>
          <a:prstGeom prst="rect">
            <a:avLst/>
          </a:prstGeom>
        </p:spPr>
        <p:txBody>
          <a:bodyPr wrap="square">
            <a:spAutoFit/>
          </a:bodyPr>
          <a:lstStyle/>
          <a:p>
            <a:r>
              <a:rPr lang="en-US" b="1" dirty="0" smtClean="0">
                <a:solidFill>
                  <a:srgbClr val="000000"/>
                </a:solidFill>
                <a:latin typeface="CIDFont+F2"/>
              </a:rPr>
              <a:t>PACKAGING</a:t>
            </a:r>
            <a:r>
              <a:rPr lang="en-US" dirty="0" smtClean="0"/>
              <a:t/>
            </a:r>
            <a:br>
              <a:rPr lang="en-US" dirty="0" smtClean="0"/>
            </a:br>
            <a:endParaRPr lang="en-US" dirty="0"/>
          </a:p>
        </p:txBody>
      </p:sp>
    </p:spTree>
    <p:extLst>
      <p:ext uri="{BB962C8B-B14F-4D97-AF65-F5344CB8AC3E}">
        <p14:creationId xmlns:p14="http://schemas.microsoft.com/office/powerpoint/2010/main" val="1255932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A picture containing indoor, vessel, tableware, plastic&#10;&#10;Description automatically generated">
            <a:extLst>
              <a:ext uri="{FF2B5EF4-FFF2-40B4-BE49-F238E27FC236}">
                <a16:creationId xmlns:a16="http://schemas.microsoft.com/office/drawing/2014/main" id="{3F0E954C-9608-20DA-0772-79C96823363E}"/>
              </a:ext>
            </a:extLst>
          </p:cNvPr>
          <p:cNvPicPr>
            <a:picLocks noChangeAspect="1"/>
          </p:cNvPicPr>
          <p:nvPr/>
        </p:nvPicPr>
        <p:blipFill rotWithShape="1">
          <a:blip r:embed="rId3">
            <a:alphaModFix amt="35000"/>
          </a:blip>
          <a:srcRect b="43767"/>
          <a:stretch/>
        </p:blipFill>
        <p:spPr>
          <a:xfrm>
            <a:off x="-715798" y="-91343"/>
            <a:ext cx="12191980" cy="6855958"/>
          </a:xfrm>
          <a:prstGeom prst="rect">
            <a:avLst/>
          </a:prstGeom>
        </p:spPr>
      </p:pic>
      <p:sp>
        <p:nvSpPr>
          <p:cNvPr id="2" name="Title 1"/>
          <p:cNvSpPr>
            <a:spLocks noGrp="1"/>
          </p:cNvSpPr>
          <p:nvPr>
            <p:ph type="title"/>
          </p:nvPr>
        </p:nvSpPr>
        <p:spPr>
          <a:xfrm>
            <a:off x="881471" y="4217868"/>
            <a:ext cx="4725797" cy="1817171"/>
          </a:xfrm>
        </p:spPr>
        <p:txBody>
          <a:bodyPr vert="horz" lIns="91440" tIns="45720" rIns="91440" bIns="45720" rtlCol="0" anchor="ctr">
            <a:normAutofit/>
          </a:bodyPr>
          <a:lstStyle/>
          <a:p>
            <a:pPr algn="r"/>
            <a:r>
              <a:rPr lang="en-US" dirty="0" smtClean="0">
                <a:solidFill>
                  <a:srgbClr val="000000"/>
                </a:solidFill>
                <a:latin typeface="CIDFont+F1"/>
              </a:rPr>
              <a:t>PRIMARY RECEPTACLE</a:t>
            </a:r>
            <a:endParaRPr lang="en-US" sz="4400" kern="1200" dirty="0">
              <a:solidFill>
                <a:schemeClr val="tx1"/>
              </a:solidFill>
              <a:latin typeface="+mj-lt"/>
              <a:ea typeface="+mj-ea"/>
              <a:cs typeface="+mj-cs"/>
            </a:endParaRPr>
          </a:p>
        </p:txBody>
      </p:sp>
      <p:pic>
        <p:nvPicPr>
          <p:cNvPr id="7" name="Picture 7" descr="A picture containing stationary, envelope&#10;&#10;Description automatically generated">
            <a:extLst>
              <a:ext uri="{FF2B5EF4-FFF2-40B4-BE49-F238E27FC236}">
                <a16:creationId xmlns:a16="http://schemas.microsoft.com/office/drawing/2014/main" id="{5784B2B3-78F0-07AC-95E1-A2E7F9C5F377}"/>
              </a:ext>
            </a:extLst>
          </p:cNvPr>
          <p:cNvPicPr>
            <a:picLocks noChangeAspect="1"/>
          </p:cNvPicPr>
          <p:nvPr/>
        </p:nvPicPr>
        <p:blipFill rotWithShape="1">
          <a:blip r:embed="rId4"/>
          <a:srcRect l="21817" r="19206" b="-4"/>
          <a:stretch/>
        </p:blipFill>
        <p:spPr>
          <a:xfrm>
            <a:off x="-6" y="725908"/>
            <a:ext cx="1598364" cy="2852928"/>
          </a:xfrm>
          <a:custGeom>
            <a:avLst/>
            <a:gdLst/>
            <a:ahLst/>
            <a:cxnLst/>
            <a:rect l="l" t="t" r="r" b="b"/>
            <a:pathLst>
              <a:path w="1598364" h="2852928">
                <a:moveTo>
                  <a:pt x="171900" y="0"/>
                </a:moveTo>
                <a:cubicBezTo>
                  <a:pt x="959714" y="0"/>
                  <a:pt x="1598364" y="638650"/>
                  <a:pt x="1598364" y="1426464"/>
                </a:cubicBezTo>
                <a:cubicBezTo>
                  <a:pt x="1598364" y="2214278"/>
                  <a:pt x="959714" y="2852928"/>
                  <a:pt x="171900" y="2852928"/>
                </a:cubicBezTo>
                <a:cubicBezTo>
                  <a:pt x="122662" y="2852928"/>
                  <a:pt x="74006" y="2850433"/>
                  <a:pt x="26052" y="2845563"/>
                </a:cubicBezTo>
                <a:lnTo>
                  <a:pt x="0" y="2841587"/>
                </a:lnTo>
                <a:lnTo>
                  <a:pt x="0" y="11341"/>
                </a:lnTo>
                <a:lnTo>
                  <a:pt x="26052" y="7365"/>
                </a:lnTo>
                <a:cubicBezTo>
                  <a:pt x="74006" y="2495"/>
                  <a:pt x="122662" y="0"/>
                  <a:pt x="171900" y="0"/>
                </a:cubicBezTo>
                <a:close/>
              </a:path>
            </a:pathLst>
          </a:custGeom>
        </p:spPr>
      </p:pic>
      <p:pic>
        <p:nvPicPr>
          <p:cNvPr id="5" name="Picture 5">
            <a:extLst>
              <a:ext uri="{FF2B5EF4-FFF2-40B4-BE49-F238E27FC236}">
                <a16:creationId xmlns:a16="http://schemas.microsoft.com/office/drawing/2014/main" id="{8EF2B3BC-02C5-12A2-43EB-DF88755ABA5A}"/>
              </a:ext>
            </a:extLst>
          </p:cNvPr>
          <p:cNvPicPr>
            <a:picLocks noChangeAspect="1"/>
          </p:cNvPicPr>
          <p:nvPr/>
        </p:nvPicPr>
        <p:blipFill rotWithShape="1">
          <a:blip r:embed="rId5"/>
          <a:srcRect r="-4" b="-4"/>
          <a:stretch/>
        </p:blipFill>
        <p:spPr>
          <a:xfrm>
            <a:off x="214289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pic>
        <p:nvPicPr>
          <p:cNvPr id="6" name="Picture 6">
            <a:extLst>
              <a:ext uri="{FF2B5EF4-FFF2-40B4-BE49-F238E27FC236}">
                <a16:creationId xmlns:a16="http://schemas.microsoft.com/office/drawing/2014/main" id="{5A0803ED-4A8B-F1A3-3146-E1BFCA78D24D}"/>
              </a:ext>
            </a:extLst>
          </p:cNvPr>
          <p:cNvPicPr>
            <a:picLocks noChangeAspect="1"/>
          </p:cNvPicPr>
          <p:nvPr/>
        </p:nvPicPr>
        <p:blipFill rotWithShape="1">
          <a:blip r:embed="rId6"/>
          <a:srcRect r="-4" b="-4"/>
          <a:stretch/>
        </p:blipFill>
        <p:spPr>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pic>
        <p:nvPicPr>
          <p:cNvPr id="9" name="Picture 9" descr="Text&#10;&#10;Description automatically generated">
            <a:extLst>
              <a:ext uri="{FF2B5EF4-FFF2-40B4-BE49-F238E27FC236}">
                <a16:creationId xmlns:a16="http://schemas.microsoft.com/office/drawing/2014/main" id="{191D2496-0CEA-01C2-188F-92C261C03FFF}"/>
              </a:ext>
            </a:extLst>
          </p:cNvPr>
          <p:cNvPicPr>
            <a:picLocks noChangeAspect="1"/>
          </p:cNvPicPr>
          <p:nvPr/>
        </p:nvPicPr>
        <p:blipFill rotWithShape="1">
          <a:blip r:embed="rId7"/>
          <a:srcRect l="25887" r="20113"/>
          <a:stretch/>
        </p:blipFill>
        <p:spPr>
          <a:xfrm>
            <a:off x="8937838"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4" name="TextBox 3">
            <a:extLst>
              <a:ext uri="{FF2B5EF4-FFF2-40B4-BE49-F238E27FC236}">
                <a16:creationId xmlns:a16="http://schemas.microsoft.com/office/drawing/2014/main" id="{3BE0600D-CB23-F584-F32B-41C35F8F19B2}"/>
              </a:ext>
            </a:extLst>
          </p:cNvPr>
          <p:cNvSpPr txBox="1"/>
          <p:nvPr/>
        </p:nvSpPr>
        <p:spPr>
          <a:xfrm>
            <a:off x="5980386" y="4217868"/>
            <a:ext cx="5176345" cy="1817171"/>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marL="285750" indent="-228600">
              <a:lnSpc>
                <a:spcPct val="90000"/>
              </a:lnSpc>
              <a:spcAft>
                <a:spcPts val="1000"/>
              </a:spcAft>
              <a:buFont typeface="Arial" panose="020B0604020202020204" pitchFamily="34" charset="0"/>
              <a:buChar char="•"/>
            </a:pPr>
            <a:r>
              <a:rPr lang="en-US" dirty="0" smtClean="0"/>
              <a:t>Swab</a:t>
            </a:r>
            <a:r>
              <a:rPr lang="en-US" dirty="0"/>
              <a:t>, </a:t>
            </a:r>
            <a:endParaRPr lang="en-US" dirty="0" smtClean="0"/>
          </a:p>
          <a:p>
            <a:pPr marL="285750" indent="-228600">
              <a:lnSpc>
                <a:spcPct val="90000"/>
              </a:lnSpc>
              <a:spcAft>
                <a:spcPts val="1000"/>
              </a:spcAft>
              <a:buFont typeface="Arial" panose="020B0604020202020204" pitchFamily="34" charset="0"/>
              <a:buChar char="•"/>
            </a:pPr>
            <a:r>
              <a:rPr lang="en-US" dirty="0" smtClean="0"/>
              <a:t>vacutainer</a:t>
            </a:r>
            <a:r>
              <a:rPr lang="en-US" dirty="0"/>
              <a:t>, </a:t>
            </a:r>
            <a:endParaRPr lang="en-US" dirty="0" smtClean="0"/>
          </a:p>
          <a:p>
            <a:pPr marL="285750" indent="-228600">
              <a:lnSpc>
                <a:spcPct val="90000"/>
              </a:lnSpc>
              <a:spcAft>
                <a:spcPts val="1000"/>
              </a:spcAft>
              <a:buFont typeface="Arial" panose="020B0604020202020204" pitchFamily="34" charset="0"/>
              <a:buChar char="•"/>
            </a:pPr>
            <a:r>
              <a:rPr lang="en-US" dirty="0" smtClean="0"/>
              <a:t>small </a:t>
            </a:r>
            <a:r>
              <a:rPr lang="en-US" dirty="0"/>
              <a:t>plastic </a:t>
            </a:r>
            <a:r>
              <a:rPr lang="en-US" dirty="0" smtClean="0"/>
              <a:t>screw cup container, </a:t>
            </a:r>
            <a:r>
              <a:rPr lang="en-US" dirty="0"/>
              <a:t>or </a:t>
            </a:r>
            <a:endParaRPr lang="en-US" dirty="0" smtClean="0"/>
          </a:p>
          <a:p>
            <a:pPr marL="285750" indent="-228600">
              <a:lnSpc>
                <a:spcPct val="90000"/>
              </a:lnSpc>
              <a:spcAft>
                <a:spcPts val="1000"/>
              </a:spcAft>
              <a:buFont typeface="Arial" panose="020B0604020202020204" pitchFamily="34" charset="0"/>
              <a:buChar char="•"/>
            </a:pPr>
            <a:r>
              <a:rPr lang="en-US" dirty="0" smtClean="0"/>
              <a:t>small </a:t>
            </a:r>
            <a:r>
              <a:rPr lang="en-US" dirty="0"/>
              <a:t>sealable/zip </a:t>
            </a:r>
            <a:r>
              <a:rPr lang="en-US" dirty="0" smtClean="0"/>
              <a:t>lock bag</a:t>
            </a:r>
            <a:r>
              <a:rPr lang="en-US" sz="2000" dirty="0" smtClean="0"/>
              <a:t> </a:t>
            </a:r>
            <a:br>
              <a:rPr lang="en-US" sz="2000" dirty="0" smtClean="0"/>
            </a:br>
            <a:endParaRPr lang="en-US" dirty="0"/>
          </a:p>
        </p:txBody>
      </p:sp>
    </p:spTree>
    <p:extLst>
      <p:ext uri="{BB962C8B-B14F-4D97-AF65-F5344CB8AC3E}">
        <p14:creationId xmlns:p14="http://schemas.microsoft.com/office/powerpoint/2010/main" val="1020850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413338"/>
            <a:ext cx="6096000" cy="646331"/>
          </a:xfrm>
          <a:prstGeom prst="rect">
            <a:avLst/>
          </a:prstGeom>
        </p:spPr>
        <p:txBody>
          <a:bodyPr>
            <a:spAutoFit/>
          </a:bodyPr>
          <a:lstStyle/>
          <a:p>
            <a:r>
              <a:rPr lang="en-US" dirty="0" smtClean="0"/>
              <a:t/>
            </a:r>
            <a:br>
              <a:rPr lang="en-US" dirty="0" smtClean="0"/>
            </a:br>
            <a:endParaRPr lang="en-US" dirty="0"/>
          </a:p>
        </p:txBody>
      </p:sp>
      <p:sp>
        <p:nvSpPr>
          <p:cNvPr id="3" name="Rectangle 2"/>
          <p:cNvSpPr/>
          <p:nvPr/>
        </p:nvSpPr>
        <p:spPr>
          <a:xfrm>
            <a:off x="424873" y="436986"/>
            <a:ext cx="8589818" cy="4047262"/>
          </a:xfrm>
          <a:prstGeom prst="rect">
            <a:avLst/>
          </a:prstGeom>
        </p:spPr>
        <p:txBody>
          <a:bodyPr wrap="square">
            <a:spAutoFit/>
          </a:bodyPr>
          <a:lstStyle/>
          <a:p>
            <a:r>
              <a:rPr lang="en-US" b="1" dirty="0">
                <a:solidFill>
                  <a:srgbClr val="0070C0"/>
                </a:solidFill>
                <a:latin typeface="CIDFont+F1"/>
              </a:rPr>
              <a:t>P</a:t>
            </a:r>
            <a:r>
              <a:rPr lang="en-US" b="1" dirty="0" smtClean="0">
                <a:solidFill>
                  <a:srgbClr val="0070C0"/>
                </a:solidFill>
                <a:latin typeface="CIDFont+F1"/>
              </a:rPr>
              <a:t>rimary </a:t>
            </a:r>
            <a:r>
              <a:rPr lang="en-US" b="1" dirty="0">
                <a:solidFill>
                  <a:srgbClr val="0070C0"/>
                </a:solidFill>
                <a:latin typeface="CIDFont+F1"/>
              </a:rPr>
              <a:t>receptacle shall be used for one specimen from a single </a:t>
            </a:r>
            <a:r>
              <a:rPr lang="en-US" b="1" dirty="0" smtClean="0">
                <a:solidFill>
                  <a:srgbClr val="0070C0"/>
                </a:solidFill>
                <a:latin typeface="CIDFont+F1"/>
              </a:rPr>
              <a:t>animal</a:t>
            </a:r>
          </a:p>
          <a:p>
            <a:r>
              <a:rPr lang="en-US" dirty="0" smtClean="0">
                <a:solidFill>
                  <a:srgbClr val="000000"/>
                </a:solidFill>
                <a:latin typeface="CIDFont+F1"/>
              </a:rPr>
              <a:t> </a:t>
            </a:r>
            <a:endParaRPr lang="mk-MK" dirty="0" smtClean="0">
              <a:solidFill>
                <a:srgbClr val="000000"/>
              </a:solidFill>
              <a:latin typeface="CIDFont+F1"/>
            </a:endParaRPr>
          </a:p>
          <a:p>
            <a:pPr>
              <a:spcAft>
                <a:spcPts val="600"/>
              </a:spcAft>
            </a:pPr>
            <a:r>
              <a:rPr lang="en-US" dirty="0" smtClean="0">
                <a:solidFill>
                  <a:srgbClr val="000000"/>
                </a:solidFill>
                <a:latin typeface="CIDFont+F1"/>
              </a:rPr>
              <a:t>One specimen</a:t>
            </a:r>
            <a:r>
              <a:rPr lang="mk-MK" dirty="0" smtClean="0">
                <a:solidFill>
                  <a:srgbClr val="000000"/>
                </a:solidFill>
                <a:latin typeface="CIDFont+F1"/>
              </a:rPr>
              <a:t> </a:t>
            </a:r>
            <a:r>
              <a:rPr lang="en-US" dirty="0" smtClean="0">
                <a:solidFill>
                  <a:srgbClr val="000000"/>
                </a:solidFill>
                <a:latin typeface="CIDFont+F1"/>
              </a:rPr>
              <a:t>may consis</a:t>
            </a:r>
            <a:r>
              <a:rPr lang="en-US" dirty="0" smtClean="0">
                <a:solidFill>
                  <a:srgbClr val="000000"/>
                </a:solidFill>
                <a:latin typeface="CIDFont+F1"/>
              </a:rPr>
              <a:t>t</a:t>
            </a:r>
            <a:r>
              <a:rPr lang="en-US" dirty="0" smtClean="0">
                <a:solidFill>
                  <a:srgbClr val="000000"/>
                </a:solidFill>
                <a:latin typeface="CIDFont+F1"/>
              </a:rPr>
              <a:t> </a:t>
            </a:r>
            <a:r>
              <a:rPr lang="en-US" dirty="0">
                <a:solidFill>
                  <a:srgbClr val="000000"/>
                </a:solidFill>
                <a:latin typeface="CIDFont+F1"/>
              </a:rPr>
              <a:t>several </a:t>
            </a:r>
            <a:r>
              <a:rPr lang="en-US" dirty="0" smtClean="0">
                <a:solidFill>
                  <a:srgbClr val="000000"/>
                </a:solidFill>
                <a:latin typeface="CIDFont+F1"/>
              </a:rPr>
              <a:t>samples: </a:t>
            </a:r>
          </a:p>
          <a:p>
            <a:pPr marL="285750" indent="-285750">
              <a:buFont typeface="Arial" panose="020B0604020202020204" pitchFamily="34" charset="0"/>
              <a:buChar char="•"/>
            </a:pPr>
            <a:r>
              <a:rPr lang="en-US" dirty="0" smtClean="0">
                <a:solidFill>
                  <a:srgbClr val="000000"/>
                </a:solidFill>
                <a:latin typeface="CIDFont+F1"/>
              </a:rPr>
              <a:t>different </a:t>
            </a:r>
            <a:r>
              <a:rPr lang="en-US" dirty="0">
                <a:solidFill>
                  <a:srgbClr val="000000"/>
                </a:solidFill>
                <a:latin typeface="CIDFont+F1"/>
              </a:rPr>
              <a:t>organs (spleen, tonsils, etc</a:t>
            </a:r>
            <a:r>
              <a:rPr lang="en-US" dirty="0" smtClean="0">
                <a:solidFill>
                  <a:srgbClr val="000000"/>
                </a:solidFill>
                <a:latin typeface="CIDFont+F1"/>
              </a:rPr>
              <a:t>.)</a:t>
            </a:r>
          </a:p>
          <a:p>
            <a:r>
              <a:rPr lang="en-US" dirty="0">
                <a:solidFill>
                  <a:srgbClr val="000000"/>
                </a:solidFill>
                <a:latin typeface="CIDFont+F1"/>
              </a:rPr>
              <a:t/>
            </a:r>
            <a:br>
              <a:rPr lang="en-US" dirty="0">
                <a:solidFill>
                  <a:srgbClr val="000000"/>
                </a:solidFill>
                <a:latin typeface="CIDFont+F1"/>
              </a:rPr>
            </a:br>
            <a:r>
              <a:rPr lang="en-US" dirty="0" smtClean="0">
                <a:solidFill>
                  <a:srgbClr val="000000"/>
                </a:solidFill>
                <a:latin typeface="CIDFont+F1"/>
              </a:rPr>
              <a:t>Primary </a:t>
            </a:r>
            <a:r>
              <a:rPr lang="en-US" dirty="0">
                <a:solidFill>
                  <a:srgbClr val="000000"/>
                </a:solidFill>
                <a:latin typeface="CIDFont+F1"/>
              </a:rPr>
              <a:t>receptacle must be leak-proof for liquid specimens or sift-proof. </a:t>
            </a:r>
            <a:endParaRPr lang="en-US" dirty="0" smtClean="0">
              <a:solidFill>
                <a:srgbClr val="000000"/>
              </a:solidFill>
              <a:latin typeface="CIDFont+F1"/>
            </a:endParaRPr>
          </a:p>
          <a:p>
            <a:endParaRPr lang="en-US" dirty="0">
              <a:solidFill>
                <a:srgbClr val="000000"/>
              </a:solidFill>
              <a:latin typeface="CIDFont+F1"/>
            </a:endParaRPr>
          </a:p>
          <a:p>
            <a:r>
              <a:rPr lang="en-US" dirty="0" smtClean="0">
                <a:solidFill>
                  <a:srgbClr val="000000"/>
                </a:solidFill>
                <a:latin typeface="CIDFont+F1"/>
              </a:rPr>
              <a:t>If </a:t>
            </a:r>
            <a:r>
              <a:rPr lang="en-US" dirty="0">
                <a:solidFill>
                  <a:srgbClr val="000000"/>
                </a:solidFill>
                <a:latin typeface="CIDFont+F1"/>
              </a:rPr>
              <a:t>not sure, use </a:t>
            </a:r>
            <a:r>
              <a:rPr lang="en-US" dirty="0" smtClean="0">
                <a:solidFill>
                  <a:srgbClr val="000000"/>
                </a:solidFill>
                <a:latin typeface="CIDFont+F1"/>
              </a:rPr>
              <a:t>glued tape.</a:t>
            </a:r>
          </a:p>
          <a:p>
            <a:r>
              <a:rPr lang="en-US" dirty="0">
                <a:solidFill>
                  <a:srgbClr val="000000"/>
                </a:solidFill>
                <a:latin typeface="CIDFont+F1"/>
              </a:rPr>
              <a:t/>
            </a:r>
            <a:br>
              <a:rPr lang="en-US" dirty="0">
                <a:solidFill>
                  <a:srgbClr val="000000"/>
                </a:solidFill>
                <a:latin typeface="CIDFont+F1"/>
              </a:rPr>
            </a:br>
            <a:r>
              <a:rPr lang="en-US" dirty="0" smtClean="0">
                <a:solidFill>
                  <a:srgbClr val="000000"/>
                </a:solidFill>
                <a:latin typeface="CIDFont+F1"/>
              </a:rPr>
              <a:t>If </a:t>
            </a:r>
            <a:r>
              <a:rPr lang="en-US" dirty="0">
                <a:solidFill>
                  <a:srgbClr val="000000"/>
                </a:solidFill>
                <a:latin typeface="CIDFont+F1"/>
              </a:rPr>
              <a:t>sealable/zip lock bags are used, let out the air before </a:t>
            </a:r>
            <a:r>
              <a:rPr lang="en-US" dirty="0" smtClean="0">
                <a:solidFill>
                  <a:srgbClr val="000000"/>
                </a:solidFill>
                <a:latin typeface="CIDFont+F1"/>
              </a:rPr>
              <a:t>sealing.</a:t>
            </a:r>
            <a:r>
              <a:rPr lang="en-US" dirty="0" smtClean="0"/>
              <a:t> </a:t>
            </a:r>
          </a:p>
          <a:p>
            <a:endParaRPr lang="en-US" dirty="0"/>
          </a:p>
          <a:p>
            <a:r>
              <a:rPr lang="en-US" dirty="0">
                <a:solidFill>
                  <a:srgbClr val="000000"/>
                </a:solidFill>
                <a:latin typeface="CIDFont+F1"/>
              </a:rPr>
              <a:t>If pooled samples are required, contact the laboratory.</a:t>
            </a:r>
          </a:p>
          <a:p>
            <a:r>
              <a:rPr lang="en-US" dirty="0" smtClean="0"/>
              <a:t/>
            </a:r>
            <a:br>
              <a:rPr lang="en-US" dirty="0" smtClean="0"/>
            </a:br>
            <a:endParaRPr lang="en-US" dirty="0"/>
          </a:p>
        </p:txBody>
      </p:sp>
    </p:spTree>
    <p:extLst>
      <p:ext uri="{BB962C8B-B14F-4D97-AF65-F5344CB8AC3E}">
        <p14:creationId xmlns:p14="http://schemas.microsoft.com/office/powerpoint/2010/main" val="265984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descr="A picture containing cup, coffee, table, indoor&#10;&#10;Description automatically generated">
            <a:extLst>
              <a:ext uri="{FF2B5EF4-FFF2-40B4-BE49-F238E27FC236}">
                <a16:creationId xmlns:a16="http://schemas.microsoft.com/office/drawing/2014/main" id="{B7193B4D-62F5-F439-C582-9173F10CED93}"/>
              </a:ext>
            </a:extLst>
          </p:cNvPr>
          <p:cNvPicPr>
            <a:picLocks noChangeAspect="1"/>
          </p:cNvPicPr>
          <p:nvPr/>
        </p:nvPicPr>
        <p:blipFill>
          <a:blip r:embed="rId3"/>
          <a:srcRect l="12286" r="28051"/>
          <a:stretch/>
        </p:blipFill>
        <p:spPr>
          <a:xfrm>
            <a:off x="7364078" y="-18"/>
            <a:ext cx="482792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10" name="Picture 10" descr="A picture containing text, white goods&#10;&#10;Description automatically generated">
            <a:extLst>
              <a:ext uri="{FF2B5EF4-FFF2-40B4-BE49-F238E27FC236}">
                <a16:creationId xmlns:a16="http://schemas.microsoft.com/office/drawing/2014/main" id="{05427753-E375-CE31-73D0-92771F2432CF}"/>
              </a:ext>
            </a:extLst>
          </p:cNvPr>
          <p:cNvPicPr>
            <a:picLocks noChangeAspect="1"/>
          </p:cNvPicPr>
          <p:nvPr/>
        </p:nvPicPr>
        <p:blipFill>
          <a:blip r:embed="rId4"/>
          <a:srcRect l="5881" r="13656"/>
          <a:stretch/>
        </p:blipFill>
        <p:spPr>
          <a:xfrm>
            <a:off x="3119360" y="18"/>
            <a:ext cx="4966290"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p:spPr>
      </p:pic>
      <p:sp>
        <p:nvSpPr>
          <p:cNvPr id="2" name="Title 1"/>
          <p:cNvSpPr>
            <a:spLocks noGrp="1"/>
          </p:cNvSpPr>
          <p:nvPr>
            <p:ph type="title"/>
          </p:nvPr>
        </p:nvSpPr>
        <p:spPr>
          <a:xfrm>
            <a:off x="448056" y="681038"/>
            <a:ext cx="2804504" cy="1325563"/>
          </a:xfrm>
        </p:spPr>
        <p:txBody>
          <a:bodyPr vert="horz" lIns="91440" tIns="45720" rIns="91440" bIns="45720" rtlCol="0" anchor="ctr">
            <a:normAutofit/>
          </a:bodyPr>
          <a:lstStyle/>
          <a:p>
            <a:pPr>
              <a:lnSpc>
                <a:spcPct val="90000"/>
              </a:lnSpc>
            </a:pPr>
            <a:r>
              <a:rPr lang="en-US" sz="2800" kern="1200">
                <a:solidFill>
                  <a:schemeClr val="tx1"/>
                </a:solidFill>
                <a:latin typeface="+mj-lt"/>
                <a:ea typeface="+mj-ea"/>
                <a:cs typeface="+mj-cs"/>
              </a:rPr>
              <a:t>SECONDARY PACKAGING</a:t>
            </a:r>
          </a:p>
        </p:txBody>
      </p:sp>
      <p:sp>
        <p:nvSpPr>
          <p:cNvPr id="4" name="TextBox 3">
            <a:extLst>
              <a:ext uri="{FF2B5EF4-FFF2-40B4-BE49-F238E27FC236}">
                <a16:creationId xmlns:a16="http://schemas.microsoft.com/office/drawing/2014/main" id="{3BE0600D-CB23-F584-F32B-41C35F8F19B2}"/>
              </a:ext>
            </a:extLst>
          </p:cNvPr>
          <p:cNvSpPr txBox="1"/>
          <p:nvPr/>
        </p:nvSpPr>
        <p:spPr>
          <a:xfrm>
            <a:off x="448056" y="2258171"/>
            <a:ext cx="2804504" cy="391879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285750" indent="-228600">
              <a:lnSpc>
                <a:spcPct val="90000"/>
              </a:lnSpc>
              <a:spcAft>
                <a:spcPts val="1000"/>
              </a:spcAft>
              <a:buFont typeface="Arial" panose="020B0604020202020204" pitchFamily="34" charset="0"/>
              <a:buChar char="•"/>
            </a:pPr>
            <a:r>
              <a:rPr lang="en-US" sz="2000" err="1">
                <a:latin typeface="Calibri"/>
                <a:cs typeface="Calibri"/>
              </a:rPr>
              <a:t>A large enough zip or</a:t>
            </a:r>
          </a:p>
          <a:p>
            <a:pPr marL="285750" indent="-228600">
              <a:lnSpc>
                <a:spcPct val="90000"/>
              </a:lnSpc>
              <a:spcAft>
                <a:spcPts val="1000"/>
              </a:spcAft>
              <a:buFont typeface="Arial" panose="020B0604020202020204" pitchFamily="34" charset="0"/>
              <a:buChar char="•"/>
            </a:pPr>
            <a:r>
              <a:rPr lang="en-US" sz="2000" err="1">
                <a:latin typeface="Calibri"/>
                <a:cs typeface="Calibri"/>
              </a:rPr>
              <a:t>A large enough plastic box.</a:t>
            </a:r>
          </a:p>
          <a:p>
            <a:pPr indent="-228600">
              <a:lnSpc>
                <a:spcPct val="90000"/>
              </a:lnSpc>
              <a:buFont typeface="Arial" panose="020B0604020202020204" pitchFamily="34" charset="0"/>
              <a:buChar char="•"/>
            </a:pPr>
            <a:endParaRPr lang="en-US"/>
          </a:p>
        </p:txBody>
      </p:sp>
    </p:spTree>
    <p:extLst>
      <p:ext uri="{BB962C8B-B14F-4D97-AF65-F5344CB8AC3E}">
        <p14:creationId xmlns:p14="http://schemas.microsoft.com/office/powerpoint/2010/main" val="377108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413338"/>
            <a:ext cx="6096000" cy="646331"/>
          </a:xfrm>
          <a:prstGeom prst="rect">
            <a:avLst/>
          </a:prstGeom>
        </p:spPr>
        <p:txBody>
          <a:bodyPr>
            <a:spAutoFit/>
          </a:bodyPr>
          <a:lstStyle/>
          <a:p>
            <a:r>
              <a:rPr lang="en-US" dirty="0" smtClean="0"/>
              <a:t/>
            </a:r>
            <a:br>
              <a:rPr lang="en-US" dirty="0" smtClean="0"/>
            </a:br>
            <a:endParaRPr lang="en-US" dirty="0"/>
          </a:p>
        </p:txBody>
      </p:sp>
      <p:sp>
        <p:nvSpPr>
          <p:cNvPr id="6" name="Rectangle 5"/>
          <p:cNvSpPr/>
          <p:nvPr/>
        </p:nvSpPr>
        <p:spPr>
          <a:xfrm>
            <a:off x="424873" y="567042"/>
            <a:ext cx="8719127" cy="4167808"/>
          </a:xfrm>
          <a:prstGeom prst="rect">
            <a:avLst/>
          </a:prstGeom>
        </p:spPr>
        <p:txBody>
          <a:bodyPr wrap="square">
            <a:spAutoFit/>
          </a:bodyPr>
          <a:lstStyle/>
          <a:p>
            <a:pPr lvl="0">
              <a:spcBef>
                <a:spcPts val="900"/>
              </a:spcBef>
              <a:spcAft>
                <a:spcPts val="0"/>
              </a:spcAft>
              <a:buSzPts val="1100"/>
              <a:tabLst>
                <a:tab pos="1153795" algn="l"/>
              </a:tabLst>
            </a:pPr>
            <a:r>
              <a:rPr lang="en-US" b="1" dirty="0">
                <a:solidFill>
                  <a:srgbClr val="0070C0"/>
                </a:solidFill>
                <a:latin typeface="Calibri" panose="020F0502020204030204" pitchFamily="34" charset="0"/>
                <a:ea typeface="Symbol" panose="05050102010706020507" pitchFamily="18" charset="2"/>
                <a:cs typeface="Symbol" panose="05050102010706020507" pitchFamily="18" charset="2"/>
              </a:rPr>
              <a:t>Use</a:t>
            </a:r>
            <a:r>
              <a:rPr lang="en-US" b="1" spc="-35" dirty="0">
                <a:solidFill>
                  <a:srgbClr val="0070C0"/>
                </a:solidFill>
                <a:latin typeface="Calibri" panose="020F0502020204030204" pitchFamily="34" charset="0"/>
                <a:ea typeface="Symbol" panose="05050102010706020507" pitchFamily="18" charset="2"/>
                <a:cs typeface="Symbol" panose="05050102010706020507" pitchFamily="18" charset="2"/>
              </a:rPr>
              <a:t> </a:t>
            </a:r>
            <a:r>
              <a:rPr lang="en-US" b="1" dirty="0">
                <a:solidFill>
                  <a:srgbClr val="0070C0"/>
                </a:solidFill>
                <a:latin typeface="Calibri" panose="020F0502020204030204" pitchFamily="34" charset="0"/>
                <a:ea typeface="Symbol" panose="05050102010706020507" pitchFamily="18" charset="2"/>
                <a:cs typeface="Symbol" panose="05050102010706020507" pitchFamily="18" charset="2"/>
              </a:rPr>
              <a:t>the</a:t>
            </a:r>
            <a:r>
              <a:rPr lang="en-US" b="1" spc="-20" dirty="0">
                <a:solidFill>
                  <a:srgbClr val="0070C0"/>
                </a:solidFill>
                <a:latin typeface="Calibri" panose="020F0502020204030204" pitchFamily="34" charset="0"/>
                <a:ea typeface="Symbol" panose="05050102010706020507" pitchFamily="18" charset="2"/>
                <a:cs typeface="Symbol" panose="05050102010706020507" pitchFamily="18" charset="2"/>
              </a:rPr>
              <a:t> </a:t>
            </a:r>
            <a:r>
              <a:rPr lang="en-US" b="1" dirty="0">
                <a:solidFill>
                  <a:srgbClr val="0070C0"/>
                </a:solidFill>
                <a:latin typeface="Calibri" panose="020F0502020204030204" pitchFamily="34" charset="0"/>
                <a:ea typeface="Symbol" panose="05050102010706020507" pitchFamily="18" charset="2"/>
                <a:cs typeface="Symbol" panose="05050102010706020507" pitchFamily="18" charset="2"/>
              </a:rPr>
              <a:t>secondary</a:t>
            </a:r>
            <a:r>
              <a:rPr lang="en-US" b="1" spc="-20" dirty="0">
                <a:solidFill>
                  <a:srgbClr val="0070C0"/>
                </a:solidFill>
                <a:latin typeface="Calibri" panose="020F0502020204030204" pitchFamily="34" charset="0"/>
                <a:ea typeface="Symbol" panose="05050102010706020507" pitchFamily="18" charset="2"/>
                <a:cs typeface="Symbol" panose="05050102010706020507" pitchFamily="18" charset="2"/>
              </a:rPr>
              <a:t> </a:t>
            </a:r>
            <a:r>
              <a:rPr lang="en-US" b="1" dirty="0">
                <a:solidFill>
                  <a:srgbClr val="0070C0"/>
                </a:solidFill>
                <a:latin typeface="Calibri" panose="020F0502020204030204" pitchFamily="34" charset="0"/>
                <a:ea typeface="Symbol" panose="05050102010706020507" pitchFamily="18" charset="2"/>
                <a:cs typeface="Symbol" panose="05050102010706020507" pitchFamily="18" charset="2"/>
              </a:rPr>
              <a:t>packaging</a:t>
            </a:r>
            <a:r>
              <a:rPr lang="en-US" b="1" spc="-25" dirty="0">
                <a:solidFill>
                  <a:srgbClr val="0070C0"/>
                </a:solidFill>
                <a:latin typeface="Calibri" panose="020F0502020204030204" pitchFamily="34" charset="0"/>
                <a:ea typeface="Symbol" panose="05050102010706020507" pitchFamily="18" charset="2"/>
                <a:cs typeface="Symbol" panose="05050102010706020507" pitchFamily="18" charset="2"/>
              </a:rPr>
              <a:t> </a:t>
            </a:r>
            <a:r>
              <a:rPr lang="en-US" b="1" dirty="0">
                <a:solidFill>
                  <a:srgbClr val="0070C0"/>
                </a:solidFill>
                <a:latin typeface="Calibri" panose="020F0502020204030204" pitchFamily="34" charset="0"/>
                <a:ea typeface="Symbol" panose="05050102010706020507" pitchFamily="18" charset="2"/>
                <a:cs typeface="Symbol" panose="05050102010706020507" pitchFamily="18" charset="2"/>
              </a:rPr>
              <a:t>to</a:t>
            </a:r>
            <a:r>
              <a:rPr lang="en-US" b="1" spc="-15" dirty="0">
                <a:solidFill>
                  <a:srgbClr val="0070C0"/>
                </a:solidFill>
                <a:latin typeface="Calibri" panose="020F0502020204030204" pitchFamily="34" charset="0"/>
                <a:ea typeface="Symbol" panose="05050102010706020507" pitchFamily="18" charset="2"/>
                <a:cs typeface="Symbol" panose="05050102010706020507" pitchFamily="18" charset="2"/>
              </a:rPr>
              <a:t> </a:t>
            </a:r>
            <a:r>
              <a:rPr lang="en-US" b="1" dirty="0">
                <a:solidFill>
                  <a:srgbClr val="0070C0"/>
                </a:solidFill>
                <a:latin typeface="Calibri" panose="020F0502020204030204" pitchFamily="34" charset="0"/>
                <a:ea typeface="Symbol" panose="05050102010706020507" pitchFamily="18" charset="2"/>
                <a:cs typeface="Symbol" panose="05050102010706020507" pitchFamily="18" charset="2"/>
              </a:rPr>
              <a:t>pack</a:t>
            </a:r>
            <a:r>
              <a:rPr lang="en-US" b="1" spc="-20" dirty="0">
                <a:solidFill>
                  <a:srgbClr val="0070C0"/>
                </a:solidFill>
                <a:latin typeface="Calibri" panose="020F0502020204030204" pitchFamily="34" charset="0"/>
                <a:ea typeface="Symbol" panose="05050102010706020507" pitchFamily="18" charset="2"/>
                <a:cs typeface="Symbol" panose="05050102010706020507" pitchFamily="18" charset="2"/>
              </a:rPr>
              <a:t> </a:t>
            </a:r>
            <a:r>
              <a:rPr lang="en-US" b="1" dirty="0">
                <a:solidFill>
                  <a:srgbClr val="0070C0"/>
                </a:solidFill>
                <a:latin typeface="Calibri" panose="020F0502020204030204" pitchFamily="34" charset="0"/>
                <a:ea typeface="Symbol" panose="05050102010706020507" pitchFamily="18" charset="2"/>
                <a:cs typeface="Symbol" panose="05050102010706020507" pitchFamily="18" charset="2"/>
              </a:rPr>
              <a:t>multiple</a:t>
            </a:r>
            <a:r>
              <a:rPr lang="en-US" b="1" spc="-25" dirty="0">
                <a:solidFill>
                  <a:srgbClr val="0070C0"/>
                </a:solidFill>
                <a:latin typeface="Calibri" panose="020F0502020204030204" pitchFamily="34" charset="0"/>
                <a:ea typeface="Symbol" panose="05050102010706020507" pitchFamily="18" charset="2"/>
                <a:cs typeface="Symbol" panose="05050102010706020507" pitchFamily="18" charset="2"/>
              </a:rPr>
              <a:t> </a:t>
            </a:r>
            <a:r>
              <a:rPr lang="en-US" b="1" dirty="0">
                <a:solidFill>
                  <a:srgbClr val="0070C0"/>
                </a:solidFill>
                <a:latin typeface="Calibri" panose="020F0502020204030204" pitchFamily="34" charset="0"/>
                <a:ea typeface="Symbol" panose="05050102010706020507" pitchFamily="18" charset="2"/>
                <a:cs typeface="Symbol" panose="05050102010706020507" pitchFamily="18" charset="2"/>
              </a:rPr>
              <a:t>primary</a:t>
            </a:r>
            <a:r>
              <a:rPr lang="en-US" b="1" spc="-20" dirty="0">
                <a:solidFill>
                  <a:srgbClr val="0070C0"/>
                </a:solidFill>
                <a:latin typeface="Calibri" panose="020F0502020204030204" pitchFamily="34" charset="0"/>
                <a:ea typeface="Symbol" panose="05050102010706020507" pitchFamily="18" charset="2"/>
                <a:cs typeface="Symbol" panose="05050102010706020507" pitchFamily="18" charset="2"/>
              </a:rPr>
              <a:t> </a:t>
            </a:r>
            <a:r>
              <a:rPr lang="en-US" b="1" dirty="0">
                <a:solidFill>
                  <a:srgbClr val="0070C0"/>
                </a:solidFill>
                <a:latin typeface="Calibri" panose="020F0502020204030204" pitchFamily="34" charset="0"/>
                <a:ea typeface="Symbol" panose="05050102010706020507" pitchFamily="18" charset="2"/>
                <a:cs typeface="Symbol" panose="05050102010706020507" pitchFamily="18" charset="2"/>
              </a:rPr>
              <a:t>receptacles</a:t>
            </a:r>
            <a:r>
              <a:rPr lang="en-US" b="1" spc="-15" dirty="0">
                <a:solidFill>
                  <a:srgbClr val="0070C0"/>
                </a:solidFill>
                <a:latin typeface="Calibri" panose="020F0502020204030204" pitchFamily="34" charset="0"/>
                <a:ea typeface="Symbol" panose="05050102010706020507" pitchFamily="18" charset="2"/>
                <a:cs typeface="Symbol" panose="05050102010706020507" pitchFamily="18" charset="2"/>
              </a:rPr>
              <a:t> </a:t>
            </a:r>
            <a:r>
              <a:rPr lang="en-US" b="1" dirty="0">
                <a:solidFill>
                  <a:srgbClr val="0070C0"/>
                </a:solidFill>
                <a:latin typeface="Calibri" panose="020F0502020204030204" pitchFamily="34" charset="0"/>
                <a:ea typeface="Symbol" panose="05050102010706020507" pitchFamily="18" charset="2"/>
                <a:cs typeface="Symbol" panose="05050102010706020507" pitchFamily="18" charset="2"/>
              </a:rPr>
              <a:t>from</a:t>
            </a:r>
            <a:r>
              <a:rPr lang="en-US" b="1" spc="-15" dirty="0">
                <a:solidFill>
                  <a:srgbClr val="0070C0"/>
                </a:solidFill>
                <a:latin typeface="Calibri" panose="020F0502020204030204" pitchFamily="34" charset="0"/>
                <a:ea typeface="Symbol" panose="05050102010706020507" pitchFamily="18" charset="2"/>
                <a:cs typeface="Symbol" panose="05050102010706020507" pitchFamily="18" charset="2"/>
              </a:rPr>
              <a:t> </a:t>
            </a:r>
            <a:r>
              <a:rPr lang="en-US" b="1" dirty="0">
                <a:solidFill>
                  <a:srgbClr val="0070C0"/>
                </a:solidFill>
                <a:latin typeface="Calibri" panose="020F0502020204030204" pitchFamily="34" charset="0"/>
                <a:ea typeface="Symbol" panose="05050102010706020507" pitchFamily="18" charset="2"/>
                <a:cs typeface="Symbol" panose="05050102010706020507" pitchFamily="18" charset="2"/>
              </a:rPr>
              <a:t>single</a:t>
            </a:r>
            <a:r>
              <a:rPr lang="en-US" b="1" spc="-20" dirty="0">
                <a:solidFill>
                  <a:srgbClr val="0070C0"/>
                </a:solidFill>
                <a:latin typeface="Calibri" panose="020F0502020204030204" pitchFamily="34" charset="0"/>
                <a:ea typeface="Symbol" panose="05050102010706020507" pitchFamily="18" charset="2"/>
                <a:cs typeface="Symbol" panose="05050102010706020507" pitchFamily="18" charset="2"/>
              </a:rPr>
              <a:t> </a:t>
            </a:r>
            <a:r>
              <a:rPr lang="en-US" b="1" spc="-10" dirty="0" smtClean="0">
                <a:solidFill>
                  <a:srgbClr val="0070C0"/>
                </a:solidFill>
                <a:latin typeface="Calibri" panose="020F0502020204030204" pitchFamily="34" charset="0"/>
                <a:ea typeface="Symbol" panose="05050102010706020507" pitchFamily="18" charset="2"/>
                <a:cs typeface="Symbol" panose="05050102010706020507" pitchFamily="18" charset="2"/>
              </a:rPr>
              <a:t>animal</a:t>
            </a:r>
          </a:p>
          <a:p>
            <a:pPr lvl="0">
              <a:spcBef>
                <a:spcPts val="900"/>
              </a:spcBef>
              <a:spcAft>
                <a:spcPts val="0"/>
              </a:spcAft>
              <a:buSzPts val="1100"/>
              <a:tabLst>
                <a:tab pos="1153795" algn="l"/>
              </a:tabLst>
            </a:pPr>
            <a:endParaRPr lang="mk-MK" b="1" dirty="0">
              <a:solidFill>
                <a:srgbClr val="0070C0"/>
              </a:solidFill>
              <a:latin typeface="Calibri" panose="020F0502020204030204" pitchFamily="34" charset="0"/>
              <a:ea typeface="Symbol" panose="05050102010706020507" pitchFamily="18" charset="2"/>
              <a:cs typeface="Symbol" panose="05050102010706020507" pitchFamily="18" charset="2"/>
            </a:endParaRPr>
          </a:p>
          <a:p>
            <a:pPr marR="485775" lvl="0">
              <a:spcBef>
                <a:spcPts val="5"/>
              </a:spcBef>
              <a:spcAft>
                <a:spcPts val="0"/>
              </a:spcAft>
              <a:buSzPts val="1100"/>
              <a:tabLst>
                <a:tab pos="1153795" algn="l"/>
              </a:tabLst>
            </a:pPr>
            <a:r>
              <a:rPr lang="en-US" dirty="0">
                <a:latin typeface="Calibri" panose="020F0502020204030204" pitchFamily="34" charset="0"/>
                <a:ea typeface="Symbol" panose="05050102010706020507" pitchFamily="18" charset="2"/>
                <a:cs typeface="Symbol" panose="05050102010706020507" pitchFamily="18" charset="2"/>
              </a:rPr>
              <a:t>Label the secondary package using the same ID as for the animal from which the samples were </a:t>
            </a:r>
            <a:r>
              <a:rPr lang="en-US" spc="-10" dirty="0">
                <a:latin typeface="Calibri" panose="020F0502020204030204" pitchFamily="34" charset="0"/>
                <a:ea typeface="Symbol" panose="05050102010706020507" pitchFamily="18" charset="2"/>
                <a:cs typeface="Symbol" panose="05050102010706020507" pitchFamily="18" charset="2"/>
              </a:rPr>
              <a:t>obtained</a:t>
            </a:r>
            <a:r>
              <a:rPr lang="en-US" spc="-10" dirty="0" smtClean="0">
                <a:latin typeface="Calibri" panose="020F0502020204030204" pitchFamily="34" charset="0"/>
                <a:ea typeface="Symbol" panose="05050102010706020507" pitchFamily="18" charset="2"/>
                <a:cs typeface="Symbol" panose="05050102010706020507" pitchFamily="18" charset="2"/>
              </a:rPr>
              <a:t>.</a:t>
            </a:r>
          </a:p>
          <a:p>
            <a:pPr marR="485775" lvl="0">
              <a:spcBef>
                <a:spcPts val="5"/>
              </a:spcBef>
              <a:spcAft>
                <a:spcPts val="0"/>
              </a:spcAft>
              <a:buSzPts val="1100"/>
              <a:tabLst>
                <a:tab pos="1153795" algn="l"/>
              </a:tabLst>
            </a:pPr>
            <a:endParaRPr lang="mk-MK" dirty="0">
              <a:latin typeface="Calibri" panose="020F0502020204030204" pitchFamily="34" charset="0"/>
              <a:ea typeface="Symbol" panose="05050102010706020507" pitchFamily="18" charset="2"/>
              <a:cs typeface="Symbol" panose="05050102010706020507" pitchFamily="18" charset="2"/>
            </a:endParaRPr>
          </a:p>
          <a:p>
            <a:pPr lvl="0">
              <a:spcAft>
                <a:spcPts val="0"/>
              </a:spcAft>
              <a:buSzPts val="1100"/>
              <a:tabLst>
                <a:tab pos="1153795" algn="l"/>
              </a:tabLst>
            </a:pPr>
            <a:r>
              <a:rPr lang="en-US" dirty="0">
                <a:latin typeface="Calibri" panose="020F0502020204030204" pitchFamily="34" charset="0"/>
                <a:ea typeface="Symbol" panose="05050102010706020507" pitchFamily="18" charset="2"/>
                <a:cs typeface="Symbol" panose="05050102010706020507" pitchFamily="18" charset="2"/>
              </a:rPr>
              <a:t>Primary</a:t>
            </a:r>
            <a:r>
              <a:rPr lang="en-US" spc="-25" dirty="0">
                <a:latin typeface="Calibri" panose="020F0502020204030204" pitchFamily="34" charset="0"/>
                <a:ea typeface="Symbol" panose="05050102010706020507" pitchFamily="18" charset="2"/>
                <a:cs typeface="Symbol" panose="05050102010706020507" pitchFamily="18" charset="2"/>
              </a:rPr>
              <a:t> </a:t>
            </a:r>
            <a:r>
              <a:rPr lang="en-US" dirty="0">
                <a:latin typeface="Calibri" panose="020F0502020204030204" pitchFamily="34" charset="0"/>
                <a:ea typeface="Symbol" panose="05050102010706020507" pitchFamily="18" charset="2"/>
                <a:cs typeface="Symbol" panose="05050102010706020507" pitchFamily="18" charset="2"/>
              </a:rPr>
              <a:t>receptacles</a:t>
            </a:r>
            <a:r>
              <a:rPr lang="en-US" spc="-35" dirty="0">
                <a:latin typeface="Calibri" panose="020F0502020204030204" pitchFamily="34" charset="0"/>
                <a:ea typeface="Symbol" panose="05050102010706020507" pitchFamily="18" charset="2"/>
                <a:cs typeface="Symbol" panose="05050102010706020507" pitchFamily="18" charset="2"/>
              </a:rPr>
              <a:t> </a:t>
            </a:r>
            <a:r>
              <a:rPr lang="en-US" dirty="0">
                <a:latin typeface="Calibri" panose="020F0502020204030204" pitchFamily="34" charset="0"/>
                <a:ea typeface="Symbol" panose="05050102010706020507" pitchFamily="18" charset="2"/>
                <a:cs typeface="Symbol" panose="05050102010706020507" pitchFamily="18" charset="2"/>
              </a:rPr>
              <a:t>shall</a:t>
            </a:r>
            <a:r>
              <a:rPr lang="en-US" spc="-20" dirty="0">
                <a:latin typeface="Calibri" panose="020F0502020204030204" pitchFamily="34" charset="0"/>
                <a:ea typeface="Symbol" panose="05050102010706020507" pitchFamily="18" charset="2"/>
                <a:cs typeface="Symbol" panose="05050102010706020507" pitchFamily="18" charset="2"/>
              </a:rPr>
              <a:t> </a:t>
            </a:r>
            <a:r>
              <a:rPr lang="en-US" dirty="0">
                <a:latin typeface="Calibri" panose="020F0502020204030204" pitchFamily="34" charset="0"/>
                <a:ea typeface="Symbol" panose="05050102010706020507" pitchFamily="18" charset="2"/>
                <a:cs typeface="Symbol" panose="05050102010706020507" pitchFamily="18" charset="2"/>
              </a:rPr>
              <a:t>be</a:t>
            </a:r>
            <a:r>
              <a:rPr lang="en-US" spc="-20" dirty="0">
                <a:latin typeface="Calibri" panose="020F0502020204030204" pitchFamily="34" charset="0"/>
                <a:ea typeface="Symbol" panose="05050102010706020507" pitchFamily="18" charset="2"/>
                <a:cs typeface="Symbol" panose="05050102010706020507" pitchFamily="18" charset="2"/>
              </a:rPr>
              <a:t> </a:t>
            </a:r>
            <a:r>
              <a:rPr lang="en-US" dirty="0">
                <a:latin typeface="Calibri" panose="020F0502020204030204" pitchFamily="34" charset="0"/>
                <a:ea typeface="Symbol" panose="05050102010706020507" pitchFamily="18" charset="2"/>
                <a:cs typeface="Symbol" panose="05050102010706020507" pitchFamily="18" charset="2"/>
              </a:rPr>
              <a:t>placed</a:t>
            </a:r>
            <a:r>
              <a:rPr lang="en-US" spc="-35" dirty="0">
                <a:latin typeface="Calibri" panose="020F0502020204030204" pitchFamily="34" charset="0"/>
                <a:ea typeface="Symbol" panose="05050102010706020507" pitchFamily="18" charset="2"/>
                <a:cs typeface="Symbol" panose="05050102010706020507" pitchFamily="18" charset="2"/>
              </a:rPr>
              <a:t> </a:t>
            </a:r>
            <a:r>
              <a:rPr lang="en-US" dirty="0">
                <a:latin typeface="Calibri" panose="020F0502020204030204" pitchFamily="34" charset="0"/>
                <a:ea typeface="Symbol" panose="05050102010706020507" pitchFamily="18" charset="2"/>
                <a:cs typeface="Symbol" panose="05050102010706020507" pitchFamily="18" charset="2"/>
              </a:rPr>
              <a:t>with</a:t>
            </a:r>
            <a:r>
              <a:rPr lang="en-US" spc="-15" dirty="0">
                <a:latin typeface="Calibri" panose="020F0502020204030204" pitchFamily="34" charset="0"/>
                <a:ea typeface="Symbol" panose="05050102010706020507" pitchFamily="18" charset="2"/>
                <a:cs typeface="Symbol" panose="05050102010706020507" pitchFamily="18" charset="2"/>
              </a:rPr>
              <a:t> </a:t>
            </a:r>
            <a:r>
              <a:rPr lang="en-US" dirty="0">
                <a:latin typeface="Calibri" panose="020F0502020204030204" pitchFamily="34" charset="0"/>
                <a:ea typeface="Symbol" panose="05050102010706020507" pitchFamily="18" charset="2"/>
                <a:cs typeface="Symbol" panose="05050102010706020507" pitchFamily="18" charset="2"/>
              </a:rPr>
              <a:t>the</a:t>
            </a:r>
            <a:r>
              <a:rPr lang="en-US" spc="-20" dirty="0">
                <a:latin typeface="Calibri" panose="020F0502020204030204" pitchFamily="34" charset="0"/>
                <a:ea typeface="Symbol" panose="05050102010706020507" pitchFamily="18" charset="2"/>
                <a:cs typeface="Symbol" panose="05050102010706020507" pitchFamily="18" charset="2"/>
              </a:rPr>
              <a:t> </a:t>
            </a:r>
            <a:r>
              <a:rPr lang="en-US" dirty="0">
                <a:latin typeface="Calibri" panose="020F0502020204030204" pitchFamily="34" charset="0"/>
                <a:ea typeface="Symbol" panose="05050102010706020507" pitchFamily="18" charset="2"/>
                <a:cs typeface="Symbol" panose="05050102010706020507" pitchFamily="18" charset="2"/>
              </a:rPr>
              <a:t>lid</a:t>
            </a:r>
            <a:r>
              <a:rPr lang="en-US" spc="-20" dirty="0">
                <a:latin typeface="Calibri" panose="020F0502020204030204" pitchFamily="34" charset="0"/>
                <a:ea typeface="Symbol" panose="05050102010706020507" pitchFamily="18" charset="2"/>
                <a:cs typeface="Symbol" panose="05050102010706020507" pitchFamily="18" charset="2"/>
              </a:rPr>
              <a:t> </a:t>
            </a:r>
            <a:r>
              <a:rPr lang="en-US" dirty="0">
                <a:latin typeface="Calibri" panose="020F0502020204030204" pitchFamily="34" charset="0"/>
                <a:ea typeface="Symbol" panose="05050102010706020507" pitchFamily="18" charset="2"/>
                <a:cs typeface="Symbol" panose="05050102010706020507" pitchFamily="18" charset="2"/>
              </a:rPr>
              <a:t>facing</a:t>
            </a:r>
            <a:r>
              <a:rPr lang="en-US" spc="-35" dirty="0">
                <a:latin typeface="Calibri" panose="020F0502020204030204" pitchFamily="34" charset="0"/>
                <a:ea typeface="Symbol" panose="05050102010706020507" pitchFamily="18" charset="2"/>
                <a:cs typeface="Symbol" panose="05050102010706020507" pitchFamily="18" charset="2"/>
              </a:rPr>
              <a:t> </a:t>
            </a:r>
            <a:r>
              <a:rPr lang="en-US" dirty="0">
                <a:latin typeface="Calibri" panose="020F0502020204030204" pitchFamily="34" charset="0"/>
                <a:ea typeface="Symbol" panose="05050102010706020507" pitchFamily="18" charset="2"/>
                <a:cs typeface="Symbol" panose="05050102010706020507" pitchFamily="18" charset="2"/>
              </a:rPr>
              <a:t>up</a:t>
            </a:r>
            <a:r>
              <a:rPr lang="en-US" spc="-25" dirty="0">
                <a:latin typeface="Calibri" panose="020F0502020204030204" pitchFamily="34" charset="0"/>
                <a:ea typeface="Symbol" panose="05050102010706020507" pitchFamily="18" charset="2"/>
                <a:cs typeface="Symbol" panose="05050102010706020507" pitchFamily="18" charset="2"/>
              </a:rPr>
              <a:t> </a:t>
            </a:r>
            <a:r>
              <a:rPr lang="en-US" dirty="0">
                <a:latin typeface="Calibri" panose="020F0502020204030204" pitchFamily="34" charset="0"/>
                <a:ea typeface="Symbol" panose="05050102010706020507" pitchFamily="18" charset="2"/>
                <a:cs typeface="Symbol" panose="05050102010706020507" pitchFamily="18" charset="2"/>
              </a:rPr>
              <a:t>(vertical</a:t>
            </a:r>
            <a:r>
              <a:rPr lang="en-US" spc="-15" dirty="0">
                <a:latin typeface="Calibri" panose="020F0502020204030204" pitchFamily="34" charset="0"/>
                <a:ea typeface="Symbol" panose="05050102010706020507" pitchFamily="18" charset="2"/>
                <a:cs typeface="Symbol" panose="05050102010706020507" pitchFamily="18" charset="2"/>
              </a:rPr>
              <a:t> </a:t>
            </a:r>
            <a:r>
              <a:rPr lang="en-US" spc="-10" dirty="0">
                <a:latin typeface="Calibri" panose="020F0502020204030204" pitchFamily="34" charset="0"/>
                <a:ea typeface="Symbol" panose="05050102010706020507" pitchFamily="18" charset="2"/>
                <a:cs typeface="Symbol" panose="05050102010706020507" pitchFamily="18" charset="2"/>
              </a:rPr>
              <a:t>position</a:t>
            </a:r>
            <a:r>
              <a:rPr lang="en-US" spc="-10" dirty="0" smtClean="0">
                <a:latin typeface="Calibri" panose="020F0502020204030204" pitchFamily="34" charset="0"/>
                <a:ea typeface="Symbol" panose="05050102010706020507" pitchFamily="18" charset="2"/>
                <a:cs typeface="Symbol" panose="05050102010706020507" pitchFamily="18" charset="2"/>
              </a:rPr>
              <a:t>).</a:t>
            </a:r>
          </a:p>
          <a:p>
            <a:pPr lvl="0">
              <a:spcAft>
                <a:spcPts val="0"/>
              </a:spcAft>
              <a:buSzPts val="1100"/>
              <a:tabLst>
                <a:tab pos="1153795" algn="l"/>
              </a:tabLst>
            </a:pPr>
            <a:endParaRPr lang="mk-MK" dirty="0">
              <a:latin typeface="Calibri" panose="020F0502020204030204" pitchFamily="34" charset="0"/>
              <a:ea typeface="Symbol" panose="05050102010706020507" pitchFamily="18" charset="2"/>
              <a:cs typeface="Symbol" panose="05050102010706020507" pitchFamily="18" charset="2"/>
            </a:endParaRPr>
          </a:p>
          <a:p>
            <a:pPr lvl="0">
              <a:lnSpc>
                <a:spcPts val="1395"/>
              </a:lnSpc>
              <a:spcBef>
                <a:spcPts val="5"/>
              </a:spcBef>
              <a:spcAft>
                <a:spcPts val="0"/>
              </a:spcAft>
              <a:buSzPts val="1100"/>
              <a:tabLst>
                <a:tab pos="1153795" algn="l"/>
              </a:tabLst>
            </a:pPr>
            <a:r>
              <a:rPr lang="en-US" dirty="0">
                <a:latin typeface="Calibri" panose="020F0502020204030204" pitchFamily="34" charset="0"/>
                <a:ea typeface="Symbol" panose="05050102010706020507" pitchFamily="18" charset="2"/>
                <a:cs typeface="Symbol" panose="05050102010706020507" pitchFamily="18" charset="2"/>
              </a:rPr>
              <a:t>Secondary</a:t>
            </a:r>
            <a:r>
              <a:rPr lang="en-US" spc="-20" dirty="0">
                <a:latin typeface="Calibri" panose="020F0502020204030204" pitchFamily="34" charset="0"/>
                <a:ea typeface="Symbol" panose="05050102010706020507" pitchFamily="18" charset="2"/>
                <a:cs typeface="Symbol" panose="05050102010706020507" pitchFamily="18" charset="2"/>
              </a:rPr>
              <a:t> </a:t>
            </a:r>
            <a:r>
              <a:rPr lang="en-US" dirty="0">
                <a:latin typeface="Calibri" panose="020F0502020204030204" pitchFamily="34" charset="0"/>
                <a:ea typeface="Symbol" panose="05050102010706020507" pitchFamily="18" charset="2"/>
                <a:cs typeface="Symbol" panose="05050102010706020507" pitchFamily="18" charset="2"/>
              </a:rPr>
              <a:t>packaging</a:t>
            </a:r>
            <a:r>
              <a:rPr lang="en-US" spc="-25" dirty="0">
                <a:latin typeface="Calibri" panose="020F0502020204030204" pitchFamily="34" charset="0"/>
                <a:ea typeface="Symbol" panose="05050102010706020507" pitchFamily="18" charset="2"/>
                <a:cs typeface="Symbol" panose="05050102010706020507" pitchFamily="18" charset="2"/>
              </a:rPr>
              <a:t> </a:t>
            </a:r>
            <a:r>
              <a:rPr lang="en-US" dirty="0">
                <a:latin typeface="Calibri" panose="020F0502020204030204" pitchFamily="34" charset="0"/>
                <a:ea typeface="Symbol" panose="05050102010706020507" pitchFamily="18" charset="2"/>
                <a:cs typeface="Symbol" panose="05050102010706020507" pitchFamily="18" charset="2"/>
              </a:rPr>
              <a:t>must</a:t>
            </a:r>
            <a:r>
              <a:rPr lang="en-US" spc="-20" dirty="0">
                <a:latin typeface="Calibri" panose="020F0502020204030204" pitchFamily="34" charset="0"/>
                <a:ea typeface="Symbol" panose="05050102010706020507" pitchFamily="18" charset="2"/>
                <a:cs typeface="Symbol" panose="05050102010706020507" pitchFamily="18" charset="2"/>
              </a:rPr>
              <a:t> </a:t>
            </a:r>
            <a:r>
              <a:rPr lang="en-US" dirty="0">
                <a:latin typeface="Calibri" panose="020F0502020204030204" pitchFamily="34" charset="0"/>
                <a:ea typeface="Symbol" panose="05050102010706020507" pitchFamily="18" charset="2"/>
                <a:cs typeface="Symbol" panose="05050102010706020507" pitchFamily="18" charset="2"/>
              </a:rPr>
              <a:t>be</a:t>
            </a:r>
            <a:r>
              <a:rPr lang="en-US" spc="-10" dirty="0">
                <a:latin typeface="Calibri" panose="020F0502020204030204" pitchFamily="34" charset="0"/>
                <a:ea typeface="Symbol" panose="05050102010706020507" pitchFamily="18" charset="2"/>
                <a:cs typeface="Symbol" panose="05050102010706020507" pitchFamily="18" charset="2"/>
              </a:rPr>
              <a:t> </a:t>
            </a:r>
            <a:r>
              <a:rPr lang="en-US" dirty="0">
                <a:latin typeface="Calibri" panose="020F0502020204030204" pitchFamily="34" charset="0"/>
                <a:ea typeface="Symbol" panose="05050102010706020507" pitchFamily="18" charset="2"/>
                <a:cs typeface="Symbol" panose="05050102010706020507" pitchFamily="18" charset="2"/>
              </a:rPr>
              <a:t>leak-proof</a:t>
            </a:r>
            <a:r>
              <a:rPr lang="en-US" spc="-25" dirty="0">
                <a:latin typeface="Calibri" panose="020F0502020204030204" pitchFamily="34" charset="0"/>
                <a:ea typeface="Symbol" panose="05050102010706020507" pitchFamily="18" charset="2"/>
                <a:cs typeface="Symbol" panose="05050102010706020507" pitchFamily="18" charset="2"/>
              </a:rPr>
              <a:t> </a:t>
            </a:r>
            <a:r>
              <a:rPr lang="en-US" dirty="0">
                <a:latin typeface="Calibri" panose="020F0502020204030204" pitchFamily="34" charset="0"/>
                <a:ea typeface="Symbol" panose="05050102010706020507" pitchFamily="18" charset="2"/>
                <a:cs typeface="Symbol" panose="05050102010706020507" pitchFamily="18" charset="2"/>
              </a:rPr>
              <a:t>or</a:t>
            </a:r>
            <a:r>
              <a:rPr lang="en-US" spc="-20" dirty="0">
                <a:latin typeface="Calibri" panose="020F0502020204030204" pitchFamily="34" charset="0"/>
                <a:ea typeface="Symbol" panose="05050102010706020507" pitchFamily="18" charset="2"/>
                <a:cs typeface="Symbol" panose="05050102010706020507" pitchFamily="18" charset="2"/>
              </a:rPr>
              <a:t> </a:t>
            </a:r>
            <a:r>
              <a:rPr lang="en-US" dirty="0">
                <a:latin typeface="Calibri" panose="020F0502020204030204" pitchFamily="34" charset="0"/>
                <a:ea typeface="Symbol" panose="05050102010706020507" pitchFamily="18" charset="2"/>
                <a:cs typeface="Symbol" panose="05050102010706020507" pitchFamily="18" charset="2"/>
              </a:rPr>
              <a:t>sift-</a:t>
            </a:r>
            <a:r>
              <a:rPr lang="en-US" spc="-10" dirty="0">
                <a:latin typeface="Calibri" panose="020F0502020204030204" pitchFamily="34" charset="0"/>
                <a:ea typeface="Symbol" panose="05050102010706020507" pitchFamily="18" charset="2"/>
                <a:cs typeface="Symbol" panose="05050102010706020507" pitchFamily="18" charset="2"/>
              </a:rPr>
              <a:t>proof</a:t>
            </a:r>
            <a:r>
              <a:rPr lang="en-US" spc="-10" dirty="0" smtClean="0">
                <a:latin typeface="Calibri" panose="020F0502020204030204" pitchFamily="34" charset="0"/>
                <a:ea typeface="Symbol" panose="05050102010706020507" pitchFamily="18" charset="2"/>
                <a:cs typeface="Symbol" panose="05050102010706020507" pitchFamily="18" charset="2"/>
              </a:rPr>
              <a:t>.</a:t>
            </a:r>
          </a:p>
          <a:p>
            <a:pPr lvl="0">
              <a:lnSpc>
                <a:spcPts val="1395"/>
              </a:lnSpc>
              <a:spcBef>
                <a:spcPts val="5"/>
              </a:spcBef>
              <a:spcAft>
                <a:spcPts val="0"/>
              </a:spcAft>
              <a:buSzPts val="1100"/>
              <a:tabLst>
                <a:tab pos="1153795" algn="l"/>
              </a:tabLst>
            </a:pPr>
            <a:endParaRPr lang="mk-MK" dirty="0">
              <a:latin typeface="Calibri" panose="020F0502020204030204" pitchFamily="34" charset="0"/>
              <a:ea typeface="Symbol" panose="05050102010706020507" pitchFamily="18" charset="2"/>
              <a:cs typeface="Symbol" panose="05050102010706020507" pitchFamily="18" charset="2"/>
            </a:endParaRPr>
          </a:p>
          <a:p>
            <a:pPr marR="483870" lvl="0">
              <a:spcAft>
                <a:spcPts val="0"/>
              </a:spcAft>
              <a:buSzPts val="1100"/>
              <a:tabLst>
                <a:tab pos="1153795" algn="l"/>
              </a:tabLst>
            </a:pPr>
            <a:r>
              <a:rPr lang="en-US" dirty="0">
                <a:latin typeface="Calibri" panose="020F0502020204030204" pitchFamily="34" charset="0"/>
                <a:ea typeface="Symbol" panose="05050102010706020507" pitchFamily="18" charset="2"/>
                <a:cs typeface="Symbol" panose="05050102010706020507" pitchFamily="18" charset="2"/>
              </a:rPr>
              <a:t>Place</a:t>
            </a:r>
            <a:r>
              <a:rPr lang="en-US" spc="200" dirty="0">
                <a:latin typeface="Calibri" panose="020F0502020204030204" pitchFamily="34" charset="0"/>
                <a:ea typeface="Symbol" panose="05050102010706020507" pitchFamily="18" charset="2"/>
                <a:cs typeface="Symbol" panose="05050102010706020507" pitchFamily="18" charset="2"/>
              </a:rPr>
              <a:t> </a:t>
            </a:r>
            <a:r>
              <a:rPr lang="en-US" dirty="0">
                <a:latin typeface="Calibri" panose="020F0502020204030204" pitchFamily="34" charset="0"/>
                <a:ea typeface="Symbol" panose="05050102010706020507" pitchFamily="18" charset="2"/>
                <a:cs typeface="Symbol" panose="05050102010706020507" pitchFamily="18" charset="2"/>
              </a:rPr>
              <a:t>sufficient</a:t>
            </a:r>
            <a:r>
              <a:rPr lang="en-US" spc="200" dirty="0">
                <a:latin typeface="Calibri" panose="020F0502020204030204" pitchFamily="34" charset="0"/>
                <a:ea typeface="Symbol" panose="05050102010706020507" pitchFamily="18" charset="2"/>
                <a:cs typeface="Symbol" panose="05050102010706020507" pitchFamily="18" charset="2"/>
              </a:rPr>
              <a:t> </a:t>
            </a:r>
            <a:r>
              <a:rPr lang="en-US" dirty="0">
                <a:latin typeface="Calibri" panose="020F0502020204030204" pitchFamily="34" charset="0"/>
                <a:ea typeface="Symbol" panose="05050102010706020507" pitchFamily="18" charset="2"/>
                <a:cs typeface="Symbol" panose="05050102010706020507" pitchFamily="18" charset="2"/>
              </a:rPr>
              <a:t>quantity</a:t>
            </a:r>
            <a:r>
              <a:rPr lang="en-US" spc="200" dirty="0">
                <a:latin typeface="Calibri" panose="020F0502020204030204" pitchFamily="34" charset="0"/>
                <a:ea typeface="Symbol" panose="05050102010706020507" pitchFamily="18" charset="2"/>
                <a:cs typeface="Symbol" panose="05050102010706020507" pitchFamily="18" charset="2"/>
              </a:rPr>
              <a:t> </a:t>
            </a:r>
            <a:r>
              <a:rPr lang="en-US" dirty="0">
                <a:latin typeface="Calibri" panose="020F0502020204030204" pitchFamily="34" charset="0"/>
                <a:ea typeface="Symbol" panose="05050102010706020507" pitchFamily="18" charset="2"/>
                <a:cs typeface="Symbol" panose="05050102010706020507" pitchFamily="18" charset="2"/>
              </a:rPr>
              <a:t>of</a:t>
            </a:r>
            <a:r>
              <a:rPr lang="en-US" spc="200" dirty="0">
                <a:latin typeface="Calibri" panose="020F0502020204030204" pitchFamily="34" charset="0"/>
                <a:ea typeface="Symbol" panose="05050102010706020507" pitchFamily="18" charset="2"/>
                <a:cs typeface="Symbol" panose="05050102010706020507" pitchFamily="18" charset="2"/>
              </a:rPr>
              <a:t> </a:t>
            </a:r>
            <a:r>
              <a:rPr lang="en-US" dirty="0">
                <a:latin typeface="Calibri" panose="020F0502020204030204" pitchFamily="34" charset="0"/>
                <a:ea typeface="Symbol" panose="05050102010706020507" pitchFamily="18" charset="2"/>
                <a:cs typeface="Symbol" panose="05050102010706020507" pitchFamily="18" charset="2"/>
              </a:rPr>
              <a:t>absorbent</a:t>
            </a:r>
            <a:r>
              <a:rPr lang="en-US" spc="200" dirty="0">
                <a:latin typeface="Calibri" panose="020F0502020204030204" pitchFamily="34" charset="0"/>
                <a:ea typeface="Symbol" panose="05050102010706020507" pitchFamily="18" charset="2"/>
                <a:cs typeface="Symbol" panose="05050102010706020507" pitchFamily="18" charset="2"/>
              </a:rPr>
              <a:t> </a:t>
            </a:r>
            <a:r>
              <a:rPr lang="en-US" dirty="0">
                <a:latin typeface="Calibri" panose="020F0502020204030204" pitchFamily="34" charset="0"/>
                <a:ea typeface="Symbol" panose="05050102010706020507" pitchFamily="18" charset="2"/>
                <a:cs typeface="Symbol" panose="05050102010706020507" pitchFamily="18" charset="2"/>
              </a:rPr>
              <a:t>material</a:t>
            </a:r>
            <a:r>
              <a:rPr lang="en-US" spc="200" dirty="0">
                <a:latin typeface="Calibri" panose="020F0502020204030204" pitchFamily="34" charset="0"/>
                <a:ea typeface="Symbol" panose="05050102010706020507" pitchFamily="18" charset="2"/>
                <a:cs typeface="Symbol" panose="05050102010706020507" pitchFamily="18" charset="2"/>
              </a:rPr>
              <a:t> </a:t>
            </a:r>
            <a:r>
              <a:rPr lang="en-US" dirty="0">
                <a:latin typeface="Calibri" panose="020F0502020204030204" pitchFamily="34" charset="0"/>
                <a:ea typeface="Symbol" panose="05050102010706020507" pitchFamily="18" charset="2"/>
                <a:cs typeface="Symbol" panose="05050102010706020507" pitchFamily="18" charset="2"/>
              </a:rPr>
              <a:t>(paper,</a:t>
            </a:r>
            <a:r>
              <a:rPr lang="en-US" spc="200" dirty="0">
                <a:latin typeface="Calibri" panose="020F0502020204030204" pitchFamily="34" charset="0"/>
                <a:ea typeface="Symbol" panose="05050102010706020507" pitchFamily="18" charset="2"/>
                <a:cs typeface="Symbol" panose="05050102010706020507" pitchFamily="18" charset="2"/>
              </a:rPr>
              <a:t> </a:t>
            </a:r>
            <a:r>
              <a:rPr lang="en-US" dirty="0">
                <a:latin typeface="Calibri" panose="020F0502020204030204" pitchFamily="34" charset="0"/>
                <a:ea typeface="Symbol" panose="05050102010706020507" pitchFamily="18" charset="2"/>
                <a:cs typeface="Symbol" panose="05050102010706020507" pitchFamily="18" charset="2"/>
              </a:rPr>
              <a:t>cotton,</a:t>
            </a:r>
            <a:r>
              <a:rPr lang="en-US" spc="200" dirty="0">
                <a:latin typeface="Calibri" panose="020F0502020204030204" pitchFamily="34" charset="0"/>
                <a:ea typeface="Symbol" panose="05050102010706020507" pitchFamily="18" charset="2"/>
                <a:cs typeface="Symbol" panose="05050102010706020507" pitchFamily="18" charset="2"/>
              </a:rPr>
              <a:t> </a:t>
            </a:r>
            <a:r>
              <a:rPr lang="en-US" dirty="0">
                <a:latin typeface="Calibri" panose="020F0502020204030204" pitchFamily="34" charset="0"/>
                <a:ea typeface="Symbol" panose="05050102010706020507" pitchFamily="18" charset="2"/>
                <a:cs typeface="Symbol" panose="05050102010706020507" pitchFamily="18" charset="2"/>
              </a:rPr>
              <a:t>or</a:t>
            </a:r>
            <a:r>
              <a:rPr lang="en-US" spc="200" dirty="0">
                <a:latin typeface="Calibri" panose="020F0502020204030204" pitchFamily="34" charset="0"/>
                <a:ea typeface="Symbol" panose="05050102010706020507" pitchFamily="18" charset="2"/>
                <a:cs typeface="Symbol" panose="05050102010706020507" pitchFamily="18" charset="2"/>
              </a:rPr>
              <a:t> </a:t>
            </a:r>
            <a:r>
              <a:rPr lang="en-US" dirty="0">
                <a:latin typeface="Calibri" panose="020F0502020204030204" pitchFamily="34" charset="0"/>
                <a:ea typeface="Symbol" panose="05050102010706020507" pitchFamily="18" charset="2"/>
                <a:cs typeface="Symbol" panose="05050102010706020507" pitchFamily="18" charset="2"/>
              </a:rPr>
              <a:t>similar)</a:t>
            </a:r>
            <a:r>
              <a:rPr lang="en-US" spc="200" dirty="0">
                <a:latin typeface="Calibri" panose="020F0502020204030204" pitchFamily="34" charset="0"/>
                <a:ea typeface="Symbol" panose="05050102010706020507" pitchFamily="18" charset="2"/>
                <a:cs typeface="Symbol" panose="05050102010706020507" pitchFamily="18" charset="2"/>
              </a:rPr>
              <a:t> </a:t>
            </a:r>
            <a:r>
              <a:rPr lang="en-US" dirty="0">
                <a:latin typeface="Calibri" panose="020F0502020204030204" pitchFamily="34" charset="0"/>
                <a:ea typeface="Symbol" panose="05050102010706020507" pitchFamily="18" charset="2"/>
                <a:cs typeface="Symbol" panose="05050102010706020507" pitchFamily="18" charset="2"/>
              </a:rPr>
              <a:t>in</a:t>
            </a:r>
            <a:r>
              <a:rPr lang="en-US" spc="200" dirty="0">
                <a:latin typeface="Calibri" panose="020F0502020204030204" pitchFamily="34" charset="0"/>
                <a:ea typeface="Symbol" panose="05050102010706020507" pitchFamily="18" charset="2"/>
                <a:cs typeface="Symbol" panose="05050102010706020507" pitchFamily="18" charset="2"/>
              </a:rPr>
              <a:t> </a:t>
            </a:r>
            <a:r>
              <a:rPr lang="en-US" dirty="0">
                <a:latin typeface="Calibri" panose="020F0502020204030204" pitchFamily="34" charset="0"/>
                <a:ea typeface="Symbol" panose="05050102010706020507" pitchFamily="18" charset="2"/>
                <a:cs typeface="Symbol" panose="05050102010706020507" pitchFamily="18" charset="2"/>
              </a:rPr>
              <a:t>the</a:t>
            </a:r>
            <a:r>
              <a:rPr lang="en-US" spc="200" dirty="0">
                <a:latin typeface="Calibri" panose="020F0502020204030204" pitchFamily="34" charset="0"/>
                <a:ea typeface="Symbol" panose="05050102010706020507" pitchFamily="18" charset="2"/>
                <a:cs typeface="Symbol" panose="05050102010706020507" pitchFamily="18" charset="2"/>
              </a:rPr>
              <a:t> </a:t>
            </a:r>
            <a:r>
              <a:rPr lang="en-US" dirty="0">
                <a:latin typeface="Calibri" panose="020F0502020204030204" pitchFamily="34" charset="0"/>
                <a:ea typeface="Symbol" panose="05050102010706020507" pitchFamily="18" charset="2"/>
                <a:cs typeface="Symbol" panose="05050102010706020507" pitchFamily="18" charset="2"/>
              </a:rPr>
              <a:t>secondary packaging to avoid leakage of specimens and to serve as a barrier between primary receptacles</a:t>
            </a:r>
            <a:r>
              <a:rPr lang="en-US" dirty="0" smtClean="0">
                <a:latin typeface="Calibri" panose="020F0502020204030204" pitchFamily="34" charset="0"/>
                <a:ea typeface="Symbol" panose="05050102010706020507" pitchFamily="18" charset="2"/>
                <a:cs typeface="Symbol" panose="05050102010706020507" pitchFamily="18" charset="2"/>
              </a:rPr>
              <a:t>.</a:t>
            </a:r>
          </a:p>
          <a:p>
            <a:pPr marR="483870" lvl="0">
              <a:spcAft>
                <a:spcPts val="0"/>
              </a:spcAft>
              <a:buSzPts val="1100"/>
              <a:tabLst>
                <a:tab pos="1153795" algn="l"/>
              </a:tabLst>
            </a:pPr>
            <a:endParaRPr lang="mk-MK" dirty="0">
              <a:latin typeface="Calibri" panose="020F0502020204030204" pitchFamily="34" charset="0"/>
              <a:ea typeface="Symbol" panose="05050102010706020507" pitchFamily="18" charset="2"/>
              <a:cs typeface="Symbol" panose="05050102010706020507" pitchFamily="18" charset="2"/>
            </a:endParaRPr>
          </a:p>
          <a:p>
            <a:pPr marR="480695" lvl="0">
              <a:spcAft>
                <a:spcPts val="0"/>
              </a:spcAft>
              <a:buSzPts val="1100"/>
              <a:tabLst>
                <a:tab pos="1153795" algn="l"/>
              </a:tabLst>
            </a:pPr>
            <a:r>
              <a:rPr lang="en-US" dirty="0">
                <a:latin typeface="Calibri" panose="020F0502020204030204" pitchFamily="34" charset="0"/>
                <a:ea typeface="Symbol" panose="05050102010706020507" pitchFamily="18" charset="2"/>
                <a:cs typeface="Symbol" panose="05050102010706020507" pitchFamily="18" charset="2"/>
              </a:rPr>
              <a:t>Clean</a:t>
            </a:r>
            <a:r>
              <a:rPr lang="en-US" spc="155" dirty="0">
                <a:latin typeface="Calibri" panose="020F0502020204030204" pitchFamily="34" charset="0"/>
                <a:ea typeface="Symbol" panose="05050102010706020507" pitchFamily="18" charset="2"/>
                <a:cs typeface="Symbol" panose="05050102010706020507" pitchFamily="18" charset="2"/>
              </a:rPr>
              <a:t> </a:t>
            </a:r>
            <a:r>
              <a:rPr lang="en-US" dirty="0">
                <a:latin typeface="Calibri" panose="020F0502020204030204" pitchFamily="34" charset="0"/>
                <a:ea typeface="Symbol" panose="05050102010706020507" pitchFamily="18" charset="2"/>
                <a:cs typeface="Symbol" panose="05050102010706020507" pitchFamily="18" charset="2"/>
              </a:rPr>
              <a:t>and</a:t>
            </a:r>
            <a:r>
              <a:rPr lang="en-US" spc="155" dirty="0">
                <a:latin typeface="Calibri" panose="020F0502020204030204" pitchFamily="34" charset="0"/>
                <a:ea typeface="Symbol" panose="05050102010706020507" pitchFamily="18" charset="2"/>
                <a:cs typeface="Symbol" panose="05050102010706020507" pitchFamily="18" charset="2"/>
              </a:rPr>
              <a:t> </a:t>
            </a:r>
            <a:r>
              <a:rPr lang="en-US" dirty="0">
                <a:latin typeface="Calibri" panose="020F0502020204030204" pitchFamily="34" charset="0"/>
                <a:ea typeface="Symbol" panose="05050102010706020507" pitchFamily="18" charset="2"/>
                <a:cs typeface="Symbol" panose="05050102010706020507" pitchFamily="18" charset="2"/>
              </a:rPr>
              <a:t>disinfect</a:t>
            </a:r>
            <a:r>
              <a:rPr lang="en-US" spc="150" dirty="0">
                <a:latin typeface="Calibri" panose="020F0502020204030204" pitchFamily="34" charset="0"/>
                <a:ea typeface="Symbol" panose="05050102010706020507" pitchFamily="18" charset="2"/>
                <a:cs typeface="Symbol" panose="05050102010706020507" pitchFamily="18" charset="2"/>
              </a:rPr>
              <a:t> </a:t>
            </a:r>
            <a:r>
              <a:rPr lang="en-US" dirty="0">
                <a:latin typeface="Calibri" panose="020F0502020204030204" pitchFamily="34" charset="0"/>
                <a:ea typeface="Symbol" panose="05050102010706020507" pitchFamily="18" charset="2"/>
                <a:cs typeface="Symbol" panose="05050102010706020507" pitchFamily="18" charset="2"/>
              </a:rPr>
              <a:t>the</a:t>
            </a:r>
            <a:r>
              <a:rPr lang="en-US" spc="160" dirty="0">
                <a:latin typeface="Calibri" panose="020F0502020204030204" pitchFamily="34" charset="0"/>
                <a:ea typeface="Symbol" panose="05050102010706020507" pitchFamily="18" charset="2"/>
                <a:cs typeface="Symbol" panose="05050102010706020507" pitchFamily="18" charset="2"/>
              </a:rPr>
              <a:t> </a:t>
            </a:r>
            <a:r>
              <a:rPr lang="en-US" dirty="0">
                <a:latin typeface="Calibri" panose="020F0502020204030204" pitchFamily="34" charset="0"/>
                <a:ea typeface="Symbol" panose="05050102010706020507" pitchFamily="18" charset="2"/>
                <a:cs typeface="Symbol" panose="05050102010706020507" pitchFamily="18" charset="2"/>
              </a:rPr>
              <a:t>secondary</a:t>
            </a:r>
            <a:r>
              <a:rPr lang="en-US" spc="150" dirty="0">
                <a:latin typeface="Calibri" panose="020F0502020204030204" pitchFamily="34" charset="0"/>
                <a:ea typeface="Symbol" panose="05050102010706020507" pitchFamily="18" charset="2"/>
                <a:cs typeface="Symbol" panose="05050102010706020507" pitchFamily="18" charset="2"/>
              </a:rPr>
              <a:t> </a:t>
            </a:r>
            <a:r>
              <a:rPr lang="en-US" dirty="0">
                <a:latin typeface="Calibri" panose="020F0502020204030204" pitchFamily="34" charset="0"/>
                <a:ea typeface="Symbol" panose="05050102010706020507" pitchFamily="18" charset="2"/>
                <a:cs typeface="Symbol" panose="05050102010706020507" pitchFamily="18" charset="2"/>
              </a:rPr>
              <a:t>packaging</a:t>
            </a:r>
            <a:r>
              <a:rPr lang="en-US" spc="145" dirty="0">
                <a:latin typeface="Calibri" panose="020F0502020204030204" pitchFamily="34" charset="0"/>
                <a:ea typeface="Symbol" panose="05050102010706020507" pitchFamily="18" charset="2"/>
                <a:cs typeface="Symbol" panose="05050102010706020507" pitchFamily="18" charset="2"/>
              </a:rPr>
              <a:t> </a:t>
            </a:r>
            <a:r>
              <a:rPr lang="en-US" dirty="0">
                <a:latin typeface="Calibri" panose="020F0502020204030204" pitchFamily="34" charset="0"/>
                <a:ea typeface="Symbol" panose="05050102010706020507" pitchFamily="18" charset="2"/>
                <a:cs typeface="Symbol" panose="05050102010706020507" pitchFamily="18" charset="2"/>
              </a:rPr>
              <a:t>from</a:t>
            </a:r>
            <a:r>
              <a:rPr lang="en-US" spc="150" dirty="0">
                <a:latin typeface="Calibri" panose="020F0502020204030204" pitchFamily="34" charset="0"/>
                <a:ea typeface="Symbol" panose="05050102010706020507" pitchFamily="18" charset="2"/>
                <a:cs typeface="Symbol" panose="05050102010706020507" pitchFamily="18" charset="2"/>
              </a:rPr>
              <a:t> </a:t>
            </a:r>
            <a:r>
              <a:rPr lang="en-US" dirty="0">
                <a:latin typeface="Calibri" panose="020F0502020204030204" pitchFamily="34" charset="0"/>
                <a:ea typeface="Symbol" panose="05050102010706020507" pitchFamily="18" charset="2"/>
                <a:cs typeface="Symbol" panose="05050102010706020507" pitchFamily="18" charset="2"/>
              </a:rPr>
              <a:t>the</a:t>
            </a:r>
            <a:r>
              <a:rPr lang="en-US" spc="150" dirty="0">
                <a:latin typeface="Calibri" panose="020F0502020204030204" pitchFamily="34" charset="0"/>
                <a:ea typeface="Symbol" panose="05050102010706020507" pitchFamily="18" charset="2"/>
                <a:cs typeface="Symbol" panose="05050102010706020507" pitchFamily="18" charset="2"/>
              </a:rPr>
              <a:t> </a:t>
            </a:r>
            <a:r>
              <a:rPr lang="en-US" dirty="0">
                <a:latin typeface="Calibri" panose="020F0502020204030204" pitchFamily="34" charset="0"/>
                <a:ea typeface="Symbol" panose="05050102010706020507" pitchFamily="18" charset="2"/>
                <a:cs typeface="Symbol" panose="05050102010706020507" pitchFamily="18" charset="2"/>
              </a:rPr>
              <a:t>outside</a:t>
            </a:r>
            <a:r>
              <a:rPr lang="en-US" spc="145" dirty="0">
                <a:latin typeface="Calibri" panose="020F0502020204030204" pitchFamily="34" charset="0"/>
                <a:ea typeface="Symbol" panose="05050102010706020507" pitchFamily="18" charset="2"/>
                <a:cs typeface="Symbol" panose="05050102010706020507" pitchFamily="18" charset="2"/>
              </a:rPr>
              <a:t> </a:t>
            </a:r>
            <a:r>
              <a:rPr lang="en-US" dirty="0">
                <a:latin typeface="Calibri" panose="020F0502020204030204" pitchFamily="34" charset="0"/>
                <a:ea typeface="Symbol" panose="05050102010706020507" pitchFamily="18" charset="2"/>
                <a:cs typeface="Symbol" panose="05050102010706020507" pitchFamily="18" charset="2"/>
              </a:rPr>
              <a:t>prior</a:t>
            </a:r>
            <a:r>
              <a:rPr lang="en-US" spc="150" dirty="0">
                <a:latin typeface="Calibri" panose="020F0502020204030204" pitchFamily="34" charset="0"/>
                <a:ea typeface="Symbol" panose="05050102010706020507" pitchFamily="18" charset="2"/>
                <a:cs typeface="Symbol" panose="05050102010706020507" pitchFamily="18" charset="2"/>
              </a:rPr>
              <a:t> </a:t>
            </a:r>
            <a:r>
              <a:rPr lang="en-US" dirty="0">
                <a:latin typeface="Calibri" panose="020F0502020204030204" pitchFamily="34" charset="0"/>
                <a:ea typeface="Symbol" panose="05050102010706020507" pitchFamily="18" charset="2"/>
                <a:cs typeface="Symbol" panose="05050102010706020507" pitchFamily="18" charset="2"/>
              </a:rPr>
              <a:t>to</a:t>
            </a:r>
            <a:r>
              <a:rPr lang="en-US" spc="165" dirty="0">
                <a:latin typeface="Calibri" panose="020F0502020204030204" pitchFamily="34" charset="0"/>
                <a:ea typeface="Symbol" panose="05050102010706020507" pitchFamily="18" charset="2"/>
                <a:cs typeface="Symbol" panose="05050102010706020507" pitchFamily="18" charset="2"/>
              </a:rPr>
              <a:t> </a:t>
            </a:r>
            <a:r>
              <a:rPr lang="en-US" dirty="0">
                <a:latin typeface="Calibri" panose="020F0502020204030204" pitchFamily="34" charset="0"/>
                <a:ea typeface="Symbol" panose="05050102010706020507" pitchFamily="18" charset="2"/>
                <a:cs typeface="Symbol" panose="05050102010706020507" pitchFamily="18" charset="2"/>
              </a:rPr>
              <a:t>placing</a:t>
            </a:r>
            <a:r>
              <a:rPr lang="en-US" spc="155" dirty="0">
                <a:latin typeface="Calibri" panose="020F0502020204030204" pitchFamily="34" charset="0"/>
                <a:ea typeface="Symbol" panose="05050102010706020507" pitchFamily="18" charset="2"/>
                <a:cs typeface="Symbol" panose="05050102010706020507" pitchFamily="18" charset="2"/>
              </a:rPr>
              <a:t> </a:t>
            </a:r>
            <a:r>
              <a:rPr lang="en-US" dirty="0">
                <a:latin typeface="Calibri" panose="020F0502020204030204" pitchFamily="34" charset="0"/>
                <a:ea typeface="Symbol" panose="05050102010706020507" pitchFamily="18" charset="2"/>
                <a:cs typeface="Symbol" panose="05050102010706020507" pitchFamily="18" charset="2"/>
              </a:rPr>
              <a:t>it</a:t>
            </a:r>
            <a:r>
              <a:rPr lang="en-US" spc="160" dirty="0">
                <a:latin typeface="Calibri" panose="020F0502020204030204" pitchFamily="34" charset="0"/>
                <a:ea typeface="Symbol" panose="05050102010706020507" pitchFamily="18" charset="2"/>
                <a:cs typeface="Symbol" panose="05050102010706020507" pitchFamily="18" charset="2"/>
              </a:rPr>
              <a:t> </a:t>
            </a:r>
            <a:r>
              <a:rPr lang="en-US" dirty="0">
                <a:latin typeface="Calibri" panose="020F0502020204030204" pitchFamily="34" charset="0"/>
                <a:ea typeface="Symbol" panose="05050102010706020507" pitchFamily="18" charset="2"/>
                <a:cs typeface="Symbol" panose="05050102010706020507" pitchFamily="18" charset="2"/>
              </a:rPr>
              <a:t>in</a:t>
            </a:r>
            <a:r>
              <a:rPr lang="en-US" spc="140" dirty="0">
                <a:latin typeface="Calibri" panose="020F0502020204030204" pitchFamily="34" charset="0"/>
                <a:ea typeface="Symbol" panose="05050102010706020507" pitchFamily="18" charset="2"/>
                <a:cs typeface="Symbol" panose="05050102010706020507" pitchFamily="18" charset="2"/>
              </a:rPr>
              <a:t> </a:t>
            </a:r>
            <a:r>
              <a:rPr lang="en-US" dirty="0">
                <a:latin typeface="Calibri" panose="020F0502020204030204" pitchFamily="34" charset="0"/>
                <a:ea typeface="Symbol" panose="05050102010706020507" pitchFamily="18" charset="2"/>
                <a:cs typeface="Symbol" panose="05050102010706020507" pitchFamily="18" charset="2"/>
              </a:rPr>
              <a:t>the</a:t>
            </a:r>
            <a:r>
              <a:rPr lang="en-US" spc="135" dirty="0">
                <a:latin typeface="Calibri" panose="020F0502020204030204" pitchFamily="34" charset="0"/>
                <a:ea typeface="Symbol" panose="05050102010706020507" pitchFamily="18" charset="2"/>
                <a:cs typeface="Symbol" panose="05050102010706020507" pitchFamily="18" charset="2"/>
              </a:rPr>
              <a:t> </a:t>
            </a:r>
            <a:r>
              <a:rPr lang="en-US" dirty="0">
                <a:latin typeface="Calibri" panose="020F0502020204030204" pitchFamily="34" charset="0"/>
                <a:ea typeface="Symbol" panose="05050102010706020507" pitchFamily="18" charset="2"/>
                <a:cs typeface="Symbol" panose="05050102010706020507" pitchFamily="18" charset="2"/>
              </a:rPr>
              <a:t>outer </a:t>
            </a:r>
            <a:r>
              <a:rPr lang="en-US" spc="-10" dirty="0">
                <a:latin typeface="Calibri" panose="020F0502020204030204" pitchFamily="34" charset="0"/>
                <a:ea typeface="Symbol" panose="05050102010706020507" pitchFamily="18" charset="2"/>
                <a:cs typeface="Symbol" panose="05050102010706020507" pitchFamily="18" charset="2"/>
              </a:rPr>
              <a:t>packaging.</a:t>
            </a:r>
            <a:endParaRPr lang="mk-MK" dirty="0">
              <a:latin typeface="Calibri" panose="020F0502020204030204" pitchFamily="34" charset="0"/>
              <a:ea typeface="Symbol" panose="05050102010706020507" pitchFamily="18" charset="2"/>
              <a:cs typeface="Symbol" panose="05050102010706020507" pitchFamily="18" charset="2"/>
            </a:endParaRPr>
          </a:p>
        </p:txBody>
      </p:sp>
    </p:spTree>
    <p:extLst>
      <p:ext uri="{BB962C8B-B14F-4D97-AF65-F5344CB8AC3E}">
        <p14:creationId xmlns:p14="http://schemas.microsoft.com/office/powerpoint/2010/main" val="32154895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9" y="365125"/>
            <a:ext cx="9748522" cy="1325563"/>
          </a:xfrm>
        </p:spPr>
        <p:txBody>
          <a:bodyPr vert="horz" lIns="91440" tIns="45720" rIns="91440" bIns="45720" rtlCol="0" anchor="ctr">
            <a:normAutofit/>
          </a:bodyPr>
          <a:lstStyle/>
          <a:p>
            <a:pPr>
              <a:lnSpc>
                <a:spcPct val="90000"/>
              </a:lnSpc>
            </a:pPr>
            <a:r>
              <a:rPr lang="en-US" sz="4000" kern="1200">
                <a:solidFill>
                  <a:srgbClr val="FFFFFF"/>
                </a:solidFill>
                <a:latin typeface="+mj-lt"/>
                <a:ea typeface="+mj-ea"/>
                <a:cs typeface="+mj-cs"/>
              </a:rPr>
              <a:t>TERTIARY PACKAGING</a:t>
            </a:r>
          </a:p>
        </p:txBody>
      </p:sp>
      <p:pic>
        <p:nvPicPr>
          <p:cNvPr id="7" name="Picture 7" descr="A picture containing container, bin&#10;&#10;Description automatically generated">
            <a:extLst>
              <a:ext uri="{FF2B5EF4-FFF2-40B4-BE49-F238E27FC236}">
                <a16:creationId xmlns:a16="http://schemas.microsoft.com/office/drawing/2014/main" id="{4D49FA8F-1E43-7EEC-0741-0B2F324C49BD}"/>
              </a:ext>
            </a:extLst>
          </p:cNvPr>
          <p:cNvPicPr>
            <a:picLocks noChangeAspect="1"/>
          </p:cNvPicPr>
          <p:nvPr/>
        </p:nvPicPr>
        <p:blipFill rotWithShape="1">
          <a:blip r:embed="rId3"/>
          <a:srcRect r="-1" b="-1"/>
          <a:stretch/>
        </p:blipFill>
        <p:spPr>
          <a:xfrm>
            <a:off x="1045013" y="1824895"/>
            <a:ext cx="2282932" cy="2282932"/>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p:spPr>
      </p:pic>
      <p:pic>
        <p:nvPicPr>
          <p:cNvPr id="8" name="Picture 8">
            <a:extLst>
              <a:ext uri="{FF2B5EF4-FFF2-40B4-BE49-F238E27FC236}">
                <a16:creationId xmlns:a16="http://schemas.microsoft.com/office/drawing/2014/main" id="{E45F7341-7873-5EAA-D839-6B63E5C5058D}"/>
              </a:ext>
            </a:extLst>
          </p:cNvPr>
          <p:cNvPicPr>
            <a:picLocks noChangeAspect="1"/>
          </p:cNvPicPr>
          <p:nvPr/>
        </p:nvPicPr>
        <p:blipFill rotWithShape="1">
          <a:blip r:embed="rId4"/>
          <a:srcRect r="-6" b="-6"/>
          <a:stretch/>
        </p:blipFill>
        <p:spPr>
          <a:xfrm>
            <a:off x="3650350" y="1816875"/>
            <a:ext cx="2282932" cy="2282932"/>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p:spPr>
      </p:pic>
      <p:pic>
        <p:nvPicPr>
          <p:cNvPr id="6" name="Picture 6" descr="Text, letter&#10;&#10;Description automatically generated">
            <a:extLst>
              <a:ext uri="{FF2B5EF4-FFF2-40B4-BE49-F238E27FC236}">
                <a16:creationId xmlns:a16="http://schemas.microsoft.com/office/drawing/2014/main" id="{9A6F8E7B-70B0-D3B8-78AF-C16DE94B7ECF}"/>
              </a:ext>
            </a:extLst>
          </p:cNvPr>
          <p:cNvPicPr>
            <a:picLocks noChangeAspect="1"/>
          </p:cNvPicPr>
          <p:nvPr/>
        </p:nvPicPr>
        <p:blipFill rotWithShape="1">
          <a:blip r:embed="rId5"/>
          <a:srcRect l="7853" r="38897"/>
          <a:stretch/>
        </p:blipFill>
        <p:spPr>
          <a:xfrm>
            <a:off x="6292739" y="1816875"/>
            <a:ext cx="2282932" cy="2282932"/>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p:spPr>
      </p:pic>
      <p:pic>
        <p:nvPicPr>
          <p:cNvPr id="5" name="Picture 5" descr="A picture containing box&#10;&#10;Description automatically generated">
            <a:extLst>
              <a:ext uri="{FF2B5EF4-FFF2-40B4-BE49-F238E27FC236}">
                <a16:creationId xmlns:a16="http://schemas.microsoft.com/office/drawing/2014/main" id="{5214D7B8-24F6-CB48-CF3E-680D5FD3AD44}"/>
              </a:ext>
            </a:extLst>
          </p:cNvPr>
          <p:cNvPicPr>
            <a:picLocks noChangeAspect="1"/>
          </p:cNvPicPr>
          <p:nvPr/>
        </p:nvPicPr>
        <p:blipFill rotWithShape="1">
          <a:blip r:embed="rId6"/>
          <a:srcRect t="9000" r="3" b="3"/>
          <a:stretch/>
        </p:blipFill>
        <p:spPr>
          <a:xfrm>
            <a:off x="8894647" y="1831520"/>
            <a:ext cx="2282932" cy="2282932"/>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p:spPr>
      </p:pic>
      <p:sp>
        <p:nvSpPr>
          <p:cNvPr id="4" name="TextBox 3">
            <a:extLst>
              <a:ext uri="{FF2B5EF4-FFF2-40B4-BE49-F238E27FC236}">
                <a16:creationId xmlns:a16="http://schemas.microsoft.com/office/drawing/2014/main" id="{3BE0600D-CB23-F584-F32B-41C35F8F19B2}"/>
              </a:ext>
            </a:extLst>
          </p:cNvPr>
          <p:cNvSpPr txBox="1"/>
          <p:nvPr/>
        </p:nvSpPr>
        <p:spPr>
          <a:xfrm>
            <a:off x="1371598" y="4503762"/>
            <a:ext cx="9748523" cy="1727792"/>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285750" indent="-228600">
              <a:lnSpc>
                <a:spcPct val="90000"/>
              </a:lnSpc>
              <a:spcAft>
                <a:spcPts val="1000"/>
              </a:spcAft>
              <a:buFont typeface="Arial" panose="020B0604020202020204" pitchFamily="34" charset="0"/>
              <a:buChar char="•"/>
            </a:pPr>
            <a:r>
              <a:rPr lang="en-US" sz="2000" err="1">
                <a:latin typeface="Calibri"/>
                <a:cs typeface="Calibri"/>
              </a:rPr>
              <a:t>Styrofoam Box</a:t>
            </a:r>
            <a:endParaRPr lang="en-US" sz="2000">
              <a:latin typeface="Calibri"/>
              <a:cs typeface="Calibri"/>
            </a:endParaRPr>
          </a:p>
          <a:p>
            <a:pPr marL="285750" indent="-228600">
              <a:lnSpc>
                <a:spcPct val="90000"/>
              </a:lnSpc>
              <a:spcAft>
                <a:spcPts val="1000"/>
              </a:spcAft>
              <a:buFont typeface="Arial" panose="020B0604020202020204" pitchFamily="34" charset="0"/>
              <a:buChar char="•"/>
            </a:pPr>
            <a:r>
              <a:rPr lang="en-US" sz="2000" dirty="0" err="1">
                <a:latin typeface="Calibri"/>
                <a:cs typeface="Calibri"/>
              </a:rPr>
              <a:t>Cardboard Box</a:t>
            </a:r>
          </a:p>
          <a:p>
            <a:pPr marL="285750" indent="-228600">
              <a:lnSpc>
                <a:spcPct val="90000"/>
              </a:lnSpc>
              <a:spcAft>
                <a:spcPts val="1000"/>
              </a:spcAft>
              <a:buFont typeface="Arial" panose="020B0604020202020204" pitchFamily="34" charset="0"/>
              <a:buChar char="•"/>
            </a:pPr>
            <a:r>
              <a:rPr lang="en-US" sz="2000" err="1">
                <a:latin typeface="Calibri"/>
                <a:cs typeface="Calibri"/>
              </a:rPr>
              <a:t>Plastic cooling box (refrigerator)</a:t>
            </a:r>
          </a:p>
          <a:p>
            <a:pPr marL="285750" indent="-228600">
              <a:lnSpc>
                <a:spcPct val="90000"/>
              </a:lnSpc>
              <a:spcAft>
                <a:spcPts val="1000"/>
              </a:spcAft>
              <a:buFont typeface="Arial" panose="020B0604020202020204" pitchFamily="34" charset="0"/>
              <a:buChar char="•"/>
            </a:pPr>
            <a:r>
              <a:rPr lang="en-US" sz="2000" dirty="0" err="1">
                <a:latin typeface="Calibri"/>
                <a:cs typeface="Calibri"/>
              </a:rPr>
              <a:t>A sturdy plastic bag.</a:t>
            </a:r>
          </a:p>
        </p:txBody>
      </p:sp>
      <p:sp>
        <p:nvSpPr>
          <p:cNvPr id="13" name="Title 1"/>
          <p:cNvSpPr txBox="1">
            <a:spLocks/>
          </p:cNvSpPr>
          <p:nvPr/>
        </p:nvSpPr>
        <p:spPr>
          <a:xfrm>
            <a:off x="459970" y="116647"/>
            <a:ext cx="974852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solidFill>
                  <a:srgbClr val="92D050"/>
                </a:solidFill>
              </a:rPr>
              <a:t>TERTIARY PACKAGING</a:t>
            </a:r>
            <a:endParaRPr lang="en-US" sz="4000" dirty="0">
              <a:solidFill>
                <a:srgbClr val="92D050"/>
              </a:solidFill>
            </a:endParaRPr>
          </a:p>
        </p:txBody>
      </p:sp>
    </p:spTree>
    <p:extLst>
      <p:ext uri="{BB962C8B-B14F-4D97-AF65-F5344CB8AC3E}">
        <p14:creationId xmlns:p14="http://schemas.microsoft.com/office/powerpoint/2010/main" val="194039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1000</Words>
  <Application>Microsoft Office PowerPoint</Application>
  <PresentationFormat>Widescreen</PresentationFormat>
  <Paragraphs>123</Paragraphs>
  <Slides>15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Calibri</vt:lpstr>
      <vt:lpstr>Calibri Light</vt:lpstr>
      <vt:lpstr>CIDFont+F1</vt:lpstr>
      <vt:lpstr>CIDFont+F2</vt:lpstr>
      <vt:lpstr>IBM Plex Sans</vt:lpstr>
      <vt:lpstr>Poppins</vt:lpstr>
      <vt:lpstr>Segoe UI</vt:lpstr>
      <vt:lpstr>Symbol</vt:lpstr>
      <vt:lpstr>Office Theme</vt:lpstr>
      <vt:lpstr>PowerPoint Presentation</vt:lpstr>
      <vt:lpstr>PowerPoint Presentation</vt:lpstr>
      <vt:lpstr>PowerPoint Presentation</vt:lpstr>
      <vt:lpstr>PowerPoint Presentation</vt:lpstr>
      <vt:lpstr>PRIMARY RECEPTACLE</vt:lpstr>
      <vt:lpstr>PowerPoint Presentation</vt:lpstr>
      <vt:lpstr>SECONDARY PACKAGING</vt:lpstr>
      <vt:lpstr>PowerPoint Presentation</vt:lpstr>
      <vt:lpstr>TERTIARY PACKAGING</vt:lpstr>
      <vt:lpstr>PowerPoint Presentation</vt:lpstr>
      <vt:lpstr>TERTIARY PACKAGING</vt:lpstr>
      <vt:lpstr>STORAGE AND TRANSPORTATION</vt:lpstr>
      <vt:lpstr>STORAGE AND TRANSPORTATION</vt:lpstr>
      <vt:lpstr>STORAGE AND TRANSPORTATION</vt:lpstr>
      <vt:lpstr>PROTOCOL FOR COMMUNICATION WITH THE LABORATORY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Reviewer</dc:creator>
  <cp:lastModifiedBy>Rev1</cp:lastModifiedBy>
  <cp:revision>8</cp:revision>
  <dcterms:created xsi:type="dcterms:W3CDTF">2025-04-14T04:20:51Z</dcterms:created>
  <dcterms:modified xsi:type="dcterms:W3CDTF">2025-04-14T06:28:30Z</dcterms:modified>
</cp:coreProperties>
</file>